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1" r:id="rId5"/>
    <p:sldId id="267" r:id="rId6"/>
    <p:sldId id="258" r:id="rId7"/>
    <p:sldId id="262" r:id="rId8"/>
    <p:sldId id="263" r:id="rId9"/>
    <p:sldId id="264" r:id="rId10"/>
    <p:sldId id="265" r:id="rId11"/>
    <p:sldId id="260" r:id="rId12"/>
    <p:sldId id="268" r:id="rId13"/>
    <p:sldId id="26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408F4-F917-41CC-943A-856BB5F9896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33BEEE-FDB5-4F60-977A-EA5825AC33AA}">
      <dgm:prSet phldrT="[Text]" custT="1"/>
      <dgm:spPr/>
      <dgm:t>
        <a:bodyPr/>
        <a:lstStyle/>
        <a:p>
          <a:r>
            <a:rPr lang="en-US" sz="1800" dirty="0"/>
            <a:t>August 30, 1884</a:t>
          </a:r>
        </a:p>
      </dgm:t>
    </dgm:pt>
    <dgm:pt modelId="{5BD9D55C-60BC-48CB-93FF-FC67EB35A5FB}" type="parTrans" cxnId="{00642C60-D6FF-4756-90FF-A06028B61888}">
      <dgm:prSet/>
      <dgm:spPr/>
      <dgm:t>
        <a:bodyPr/>
        <a:lstStyle/>
        <a:p>
          <a:endParaRPr lang="en-US"/>
        </a:p>
      </dgm:t>
    </dgm:pt>
    <dgm:pt modelId="{5886644B-49D6-4AA0-B992-57FB3DF19C72}" type="sibTrans" cxnId="{00642C60-D6FF-4756-90FF-A06028B61888}">
      <dgm:prSet/>
      <dgm:spPr/>
      <dgm:t>
        <a:bodyPr/>
        <a:lstStyle/>
        <a:p>
          <a:endParaRPr lang="en-US"/>
        </a:p>
      </dgm:t>
    </dgm:pt>
    <dgm:pt modelId="{43AC9377-C002-485B-A1BD-B2EBB77DE604}">
      <dgm:prSet phldrT="[Text]" custT="1"/>
      <dgm:spPr/>
      <dgm:t>
        <a:bodyPr/>
        <a:lstStyle/>
        <a:p>
          <a:r>
            <a:rPr lang="en-US" sz="2400" i="1" dirty="0"/>
            <a:t>Association of the Survivors of the Clarke Cavalry </a:t>
          </a:r>
          <a:r>
            <a:rPr lang="en-US" sz="2400" dirty="0"/>
            <a:t>adopts a resolution to erect a monument to the  Confederate dead in Clarke County.</a:t>
          </a:r>
        </a:p>
      </dgm:t>
    </dgm:pt>
    <dgm:pt modelId="{24998915-5E48-4960-BD50-E110930234BF}" type="parTrans" cxnId="{DE0E8A97-220B-4162-8D57-FD1FE4153D76}">
      <dgm:prSet/>
      <dgm:spPr/>
      <dgm:t>
        <a:bodyPr/>
        <a:lstStyle/>
        <a:p>
          <a:endParaRPr lang="en-US"/>
        </a:p>
      </dgm:t>
    </dgm:pt>
    <dgm:pt modelId="{5F73B7CD-0206-408C-8859-A7FF46C0CE32}" type="sibTrans" cxnId="{DE0E8A97-220B-4162-8D57-FD1FE4153D76}">
      <dgm:prSet/>
      <dgm:spPr/>
      <dgm:t>
        <a:bodyPr/>
        <a:lstStyle/>
        <a:p>
          <a:endParaRPr lang="en-US"/>
        </a:p>
      </dgm:t>
    </dgm:pt>
    <dgm:pt modelId="{C7988B4D-6015-4D9C-A2CC-3155D94CCD33}">
      <dgm:prSet phldrT="[Text]" custT="1"/>
      <dgm:spPr/>
      <dgm:t>
        <a:bodyPr/>
        <a:lstStyle/>
        <a:p>
          <a:r>
            <a:rPr lang="en-US" sz="1800" dirty="0"/>
            <a:t>March 1, 1886</a:t>
          </a:r>
        </a:p>
      </dgm:t>
    </dgm:pt>
    <dgm:pt modelId="{3CC6DECA-9C3A-40BA-8967-8B08A069DA51}" type="parTrans" cxnId="{E0795626-3B18-4A93-A38A-555533074150}">
      <dgm:prSet/>
      <dgm:spPr/>
      <dgm:t>
        <a:bodyPr/>
        <a:lstStyle/>
        <a:p>
          <a:endParaRPr lang="en-US"/>
        </a:p>
      </dgm:t>
    </dgm:pt>
    <dgm:pt modelId="{CAC4B38F-539F-4C2B-BE7C-F4EEEBF94E02}" type="sibTrans" cxnId="{E0795626-3B18-4A93-A38A-555533074150}">
      <dgm:prSet/>
      <dgm:spPr/>
      <dgm:t>
        <a:bodyPr/>
        <a:lstStyle/>
        <a:p>
          <a:endParaRPr lang="en-US"/>
        </a:p>
      </dgm:t>
    </dgm:pt>
    <dgm:pt modelId="{605CAF81-63D4-41AC-B07B-BCB39D12A1C3}">
      <dgm:prSet phldrT="[Text]" custT="1"/>
      <dgm:spPr/>
      <dgm:t>
        <a:bodyPr/>
        <a:lstStyle/>
        <a:p>
          <a:r>
            <a:rPr lang="en-US" sz="2000" i="1" dirty="0"/>
            <a:t>Association of the Survivors of the Clarke Cavalry </a:t>
          </a:r>
          <a:r>
            <a:rPr lang="en-US" sz="2000" dirty="0"/>
            <a:t>incorporates by an Act of the General Assembly allowing them to hold real estate and be exempt from real estate taxes.</a:t>
          </a:r>
        </a:p>
      </dgm:t>
    </dgm:pt>
    <dgm:pt modelId="{96E0004A-B26E-4602-907C-84E8672833C1}" type="parTrans" cxnId="{FDFB244A-786D-4F93-9D88-0390F1D6700F}">
      <dgm:prSet/>
      <dgm:spPr/>
      <dgm:t>
        <a:bodyPr/>
        <a:lstStyle/>
        <a:p>
          <a:endParaRPr lang="en-US"/>
        </a:p>
      </dgm:t>
    </dgm:pt>
    <dgm:pt modelId="{720E10D1-81ED-45F1-B8E2-4D32EC0B4188}" type="sibTrans" cxnId="{FDFB244A-786D-4F93-9D88-0390F1D6700F}">
      <dgm:prSet/>
      <dgm:spPr/>
      <dgm:t>
        <a:bodyPr/>
        <a:lstStyle/>
        <a:p>
          <a:endParaRPr lang="en-US"/>
        </a:p>
      </dgm:t>
    </dgm:pt>
    <dgm:pt modelId="{68BDED2B-4084-4318-92DE-381EE26E509D}">
      <dgm:prSet phldrT="[Text]" custT="1"/>
      <dgm:spPr/>
      <dgm:t>
        <a:bodyPr/>
        <a:lstStyle/>
        <a:p>
          <a:r>
            <a:rPr lang="en-US" sz="1800" dirty="0"/>
            <a:t>March 1, 1886</a:t>
          </a:r>
        </a:p>
      </dgm:t>
    </dgm:pt>
    <dgm:pt modelId="{C6890AE7-EDE5-45F7-B2CB-B6E4D1A8F9C4}" type="parTrans" cxnId="{D3377273-D278-4BEC-A12C-A346A89EBC24}">
      <dgm:prSet/>
      <dgm:spPr/>
      <dgm:t>
        <a:bodyPr/>
        <a:lstStyle/>
        <a:p>
          <a:endParaRPr lang="en-US"/>
        </a:p>
      </dgm:t>
    </dgm:pt>
    <dgm:pt modelId="{1FF09B40-327F-48AB-A26D-27AE06B2BEF6}" type="sibTrans" cxnId="{D3377273-D278-4BEC-A12C-A346A89EBC24}">
      <dgm:prSet/>
      <dgm:spPr/>
      <dgm:t>
        <a:bodyPr/>
        <a:lstStyle/>
        <a:p>
          <a:endParaRPr lang="en-US"/>
        </a:p>
      </dgm:t>
    </dgm:pt>
    <dgm:pt modelId="{9B6AA2F1-975C-461D-BF75-0C60DCC3DD5B}">
      <dgm:prSet phldrT="[Text]" custT="1"/>
      <dgm:spPr/>
      <dgm:t>
        <a:bodyPr/>
        <a:lstStyle/>
        <a:p>
          <a:r>
            <a:rPr lang="en-US" sz="2000" dirty="0"/>
            <a:t>The General Assembly authorizes the Clarke County Board of Supervisors to convey part of the "public square in Berryville" to the </a:t>
          </a:r>
          <a:r>
            <a:rPr lang="en-US" sz="2000" i="1" dirty="0"/>
            <a:t>Association of the Survivors of the Clarke Cavalry </a:t>
          </a:r>
          <a:r>
            <a:rPr lang="en-US" sz="2000" i="0" dirty="0"/>
            <a:t>to erect a memorial monument.</a:t>
          </a:r>
          <a:r>
            <a:rPr lang="en-US" sz="2000" i="1" dirty="0"/>
            <a:t>  </a:t>
          </a:r>
        </a:p>
      </dgm:t>
    </dgm:pt>
    <dgm:pt modelId="{74D01E57-8E7A-40EF-9ADE-F61C3FFCB8C2}" type="parTrans" cxnId="{9673327D-5FC8-4920-A50A-C51CF2CBC123}">
      <dgm:prSet/>
      <dgm:spPr/>
      <dgm:t>
        <a:bodyPr/>
        <a:lstStyle/>
        <a:p>
          <a:endParaRPr lang="en-US"/>
        </a:p>
      </dgm:t>
    </dgm:pt>
    <dgm:pt modelId="{B40905F0-C6DC-4C5E-AD22-0C9E40D13E49}" type="sibTrans" cxnId="{9673327D-5FC8-4920-A50A-C51CF2CBC123}">
      <dgm:prSet/>
      <dgm:spPr/>
      <dgm:t>
        <a:bodyPr/>
        <a:lstStyle/>
        <a:p>
          <a:endParaRPr lang="en-US"/>
        </a:p>
      </dgm:t>
    </dgm:pt>
    <dgm:pt modelId="{685518F8-FBEB-4154-ABC8-1D8242F00051}" type="pres">
      <dgm:prSet presAssocID="{9E1408F4-F917-41CC-943A-856BB5F989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897689-7296-4A60-94A7-F127ED72FACB}" type="pres">
      <dgm:prSet presAssocID="{1C33BEEE-FDB5-4F60-977A-EA5825AC33AA}" presName="composite" presStyleCnt="0"/>
      <dgm:spPr/>
    </dgm:pt>
    <dgm:pt modelId="{0E4F86D4-F872-4BC0-AD6E-22DE0A3591C1}" type="pres">
      <dgm:prSet presAssocID="{1C33BEEE-FDB5-4F60-977A-EA5825AC33A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CC4A7-188A-4409-8DF8-27E9FE975C39}" type="pres">
      <dgm:prSet presAssocID="{1C33BEEE-FDB5-4F60-977A-EA5825AC33AA}" presName="parSh" presStyleLbl="node1" presStyleIdx="0" presStyleCnt="3"/>
      <dgm:spPr/>
      <dgm:t>
        <a:bodyPr/>
        <a:lstStyle/>
        <a:p>
          <a:endParaRPr lang="en-US"/>
        </a:p>
      </dgm:t>
    </dgm:pt>
    <dgm:pt modelId="{B427A39B-D151-4804-8A18-03646029F95F}" type="pres">
      <dgm:prSet presAssocID="{1C33BEEE-FDB5-4F60-977A-EA5825AC33AA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4FC84-6029-44E7-9DD4-9DA5BED15C7C}" type="pres">
      <dgm:prSet presAssocID="{5886644B-49D6-4AA0-B992-57FB3DF19C7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E9B05AA-6EFB-42D8-B38F-B337AE5222D3}" type="pres">
      <dgm:prSet presAssocID="{5886644B-49D6-4AA0-B992-57FB3DF19C72}" presName="connTx" presStyleLbl="sibTrans2D1" presStyleIdx="0" presStyleCnt="2"/>
      <dgm:spPr/>
      <dgm:t>
        <a:bodyPr/>
        <a:lstStyle/>
        <a:p>
          <a:endParaRPr lang="en-US"/>
        </a:p>
      </dgm:t>
    </dgm:pt>
    <dgm:pt modelId="{15844A83-C974-4688-87E2-6D90CF2835EB}" type="pres">
      <dgm:prSet presAssocID="{C7988B4D-6015-4D9C-A2CC-3155D94CCD33}" presName="composite" presStyleCnt="0"/>
      <dgm:spPr/>
    </dgm:pt>
    <dgm:pt modelId="{7489FCC1-9182-4166-B037-AF476C34DFC1}" type="pres">
      <dgm:prSet presAssocID="{C7988B4D-6015-4D9C-A2CC-3155D94CCD3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AB207-9D3D-4D9B-9D20-BFB4B2C58351}" type="pres">
      <dgm:prSet presAssocID="{C7988B4D-6015-4D9C-A2CC-3155D94CCD33}" presName="parSh" presStyleLbl="node1" presStyleIdx="1" presStyleCnt="3"/>
      <dgm:spPr/>
      <dgm:t>
        <a:bodyPr/>
        <a:lstStyle/>
        <a:p>
          <a:endParaRPr lang="en-US"/>
        </a:p>
      </dgm:t>
    </dgm:pt>
    <dgm:pt modelId="{7F89C236-6E37-4C04-BABC-9039AA64009F}" type="pres">
      <dgm:prSet presAssocID="{C7988B4D-6015-4D9C-A2CC-3155D94CCD33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9451E-B54C-44BC-A4C6-A20A4086AD43}" type="pres">
      <dgm:prSet presAssocID="{CAC4B38F-539F-4C2B-BE7C-F4EEEBF94E0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C7DD021-708B-49A6-9050-9C66B6D3739C}" type="pres">
      <dgm:prSet presAssocID="{CAC4B38F-539F-4C2B-BE7C-F4EEEBF94E02}" presName="connTx" presStyleLbl="sibTrans2D1" presStyleIdx="1" presStyleCnt="2"/>
      <dgm:spPr/>
      <dgm:t>
        <a:bodyPr/>
        <a:lstStyle/>
        <a:p>
          <a:endParaRPr lang="en-US"/>
        </a:p>
      </dgm:t>
    </dgm:pt>
    <dgm:pt modelId="{3AF7BD89-C3BD-4177-B8C5-75E6D7D73154}" type="pres">
      <dgm:prSet presAssocID="{68BDED2B-4084-4318-92DE-381EE26E509D}" presName="composite" presStyleCnt="0"/>
      <dgm:spPr/>
    </dgm:pt>
    <dgm:pt modelId="{0366EC4C-072D-4089-9CDA-8BD04A186478}" type="pres">
      <dgm:prSet presAssocID="{68BDED2B-4084-4318-92DE-381EE26E509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77773-7660-4766-9A49-E705B088904C}" type="pres">
      <dgm:prSet presAssocID="{68BDED2B-4084-4318-92DE-381EE26E509D}" presName="parSh" presStyleLbl="node1" presStyleIdx="2" presStyleCnt="3"/>
      <dgm:spPr/>
      <dgm:t>
        <a:bodyPr/>
        <a:lstStyle/>
        <a:p>
          <a:endParaRPr lang="en-US"/>
        </a:p>
      </dgm:t>
    </dgm:pt>
    <dgm:pt modelId="{E531B237-3787-4986-96B0-56926F090A1F}" type="pres">
      <dgm:prSet presAssocID="{68BDED2B-4084-4318-92DE-381EE26E509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616895-4009-4067-815C-84F60E886810}" type="presOf" srcId="{CAC4B38F-539F-4C2B-BE7C-F4EEEBF94E02}" destId="{EC7DD021-708B-49A6-9050-9C66B6D3739C}" srcOrd="1" destOrd="0" presId="urn:microsoft.com/office/officeart/2005/8/layout/process3"/>
    <dgm:cxn modelId="{2A9604D2-C1C1-4C1C-A77A-823AD704345B}" type="presOf" srcId="{1C33BEEE-FDB5-4F60-977A-EA5825AC33AA}" destId="{523CC4A7-188A-4409-8DF8-27E9FE975C39}" srcOrd="1" destOrd="0" presId="urn:microsoft.com/office/officeart/2005/8/layout/process3"/>
    <dgm:cxn modelId="{AFD9DB18-F65D-4D81-AD24-0CAC3022301B}" type="presOf" srcId="{9E1408F4-F917-41CC-943A-856BB5F9896C}" destId="{685518F8-FBEB-4154-ABC8-1D8242F00051}" srcOrd="0" destOrd="0" presId="urn:microsoft.com/office/officeart/2005/8/layout/process3"/>
    <dgm:cxn modelId="{B3B6DE7B-028E-41EF-B9BE-752FE83A6686}" type="presOf" srcId="{5886644B-49D6-4AA0-B992-57FB3DF19C72}" destId="{6244FC84-6029-44E7-9DD4-9DA5BED15C7C}" srcOrd="0" destOrd="0" presId="urn:microsoft.com/office/officeart/2005/8/layout/process3"/>
    <dgm:cxn modelId="{FDFB244A-786D-4F93-9D88-0390F1D6700F}" srcId="{C7988B4D-6015-4D9C-A2CC-3155D94CCD33}" destId="{605CAF81-63D4-41AC-B07B-BCB39D12A1C3}" srcOrd="0" destOrd="0" parTransId="{96E0004A-B26E-4602-907C-84E8672833C1}" sibTransId="{720E10D1-81ED-45F1-B8E2-4D32EC0B4188}"/>
    <dgm:cxn modelId="{89F9D0C5-ECC7-4E5F-BD6E-FEF482CE4265}" type="presOf" srcId="{CAC4B38F-539F-4C2B-BE7C-F4EEEBF94E02}" destId="{A979451E-B54C-44BC-A4C6-A20A4086AD43}" srcOrd="0" destOrd="0" presId="urn:microsoft.com/office/officeart/2005/8/layout/process3"/>
    <dgm:cxn modelId="{00642C60-D6FF-4756-90FF-A06028B61888}" srcId="{9E1408F4-F917-41CC-943A-856BB5F9896C}" destId="{1C33BEEE-FDB5-4F60-977A-EA5825AC33AA}" srcOrd="0" destOrd="0" parTransId="{5BD9D55C-60BC-48CB-93FF-FC67EB35A5FB}" sibTransId="{5886644B-49D6-4AA0-B992-57FB3DF19C72}"/>
    <dgm:cxn modelId="{62C37785-4D21-4D07-B556-7E1A47CC3FAD}" type="presOf" srcId="{C7988B4D-6015-4D9C-A2CC-3155D94CCD33}" destId="{5EAAB207-9D3D-4D9B-9D20-BFB4B2C58351}" srcOrd="1" destOrd="0" presId="urn:microsoft.com/office/officeart/2005/8/layout/process3"/>
    <dgm:cxn modelId="{DC7F786D-1323-4864-943B-7381987B24FC}" type="presOf" srcId="{1C33BEEE-FDB5-4F60-977A-EA5825AC33AA}" destId="{0E4F86D4-F872-4BC0-AD6E-22DE0A3591C1}" srcOrd="0" destOrd="0" presId="urn:microsoft.com/office/officeart/2005/8/layout/process3"/>
    <dgm:cxn modelId="{D3377273-D278-4BEC-A12C-A346A89EBC24}" srcId="{9E1408F4-F917-41CC-943A-856BB5F9896C}" destId="{68BDED2B-4084-4318-92DE-381EE26E509D}" srcOrd="2" destOrd="0" parTransId="{C6890AE7-EDE5-45F7-B2CB-B6E4D1A8F9C4}" sibTransId="{1FF09B40-327F-48AB-A26D-27AE06B2BEF6}"/>
    <dgm:cxn modelId="{A91F6E62-90A6-4997-9F5C-FCA497B27639}" type="presOf" srcId="{5886644B-49D6-4AA0-B992-57FB3DF19C72}" destId="{2E9B05AA-6EFB-42D8-B38F-B337AE5222D3}" srcOrd="1" destOrd="0" presId="urn:microsoft.com/office/officeart/2005/8/layout/process3"/>
    <dgm:cxn modelId="{A929A910-8BA8-4302-B78E-5A5E67650765}" type="presOf" srcId="{9B6AA2F1-975C-461D-BF75-0C60DCC3DD5B}" destId="{E531B237-3787-4986-96B0-56926F090A1F}" srcOrd="0" destOrd="0" presId="urn:microsoft.com/office/officeart/2005/8/layout/process3"/>
    <dgm:cxn modelId="{31C2047D-A293-4A57-BC6F-45FB6B5EBD1C}" type="presOf" srcId="{43AC9377-C002-485B-A1BD-B2EBB77DE604}" destId="{B427A39B-D151-4804-8A18-03646029F95F}" srcOrd="0" destOrd="0" presId="urn:microsoft.com/office/officeart/2005/8/layout/process3"/>
    <dgm:cxn modelId="{9673327D-5FC8-4920-A50A-C51CF2CBC123}" srcId="{68BDED2B-4084-4318-92DE-381EE26E509D}" destId="{9B6AA2F1-975C-461D-BF75-0C60DCC3DD5B}" srcOrd="0" destOrd="0" parTransId="{74D01E57-8E7A-40EF-9ADE-F61C3FFCB8C2}" sibTransId="{B40905F0-C6DC-4C5E-AD22-0C9E40D13E49}"/>
    <dgm:cxn modelId="{61E0A58C-23FD-4620-8BE2-724911CC39CF}" type="presOf" srcId="{C7988B4D-6015-4D9C-A2CC-3155D94CCD33}" destId="{7489FCC1-9182-4166-B037-AF476C34DFC1}" srcOrd="0" destOrd="0" presId="urn:microsoft.com/office/officeart/2005/8/layout/process3"/>
    <dgm:cxn modelId="{D9510C77-E01D-4370-85C7-B83BFAA0B544}" type="presOf" srcId="{68BDED2B-4084-4318-92DE-381EE26E509D}" destId="{0366EC4C-072D-4089-9CDA-8BD04A186478}" srcOrd="0" destOrd="0" presId="urn:microsoft.com/office/officeart/2005/8/layout/process3"/>
    <dgm:cxn modelId="{DE0E8A97-220B-4162-8D57-FD1FE4153D76}" srcId="{1C33BEEE-FDB5-4F60-977A-EA5825AC33AA}" destId="{43AC9377-C002-485B-A1BD-B2EBB77DE604}" srcOrd="0" destOrd="0" parTransId="{24998915-5E48-4960-BD50-E110930234BF}" sibTransId="{5F73B7CD-0206-408C-8859-A7FF46C0CE32}"/>
    <dgm:cxn modelId="{E0795626-3B18-4A93-A38A-555533074150}" srcId="{9E1408F4-F917-41CC-943A-856BB5F9896C}" destId="{C7988B4D-6015-4D9C-A2CC-3155D94CCD33}" srcOrd="1" destOrd="0" parTransId="{3CC6DECA-9C3A-40BA-8967-8B08A069DA51}" sibTransId="{CAC4B38F-539F-4C2B-BE7C-F4EEEBF94E02}"/>
    <dgm:cxn modelId="{1D09C0F6-5DF8-4F15-9271-5FBF547A95DB}" type="presOf" srcId="{68BDED2B-4084-4318-92DE-381EE26E509D}" destId="{46677773-7660-4766-9A49-E705B088904C}" srcOrd="1" destOrd="0" presId="urn:microsoft.com/office/officeart/2005/8/layout/process3"/>
    <dgm:cxn modelId="{78199BD2-E31F-4778-B866-0D5932B8C008}" type="presOf" srcId="{605CAF81-63D4-41AC-B07B-BCB39D12A1C3}" destId="{7F89C236-6E37-4C04-BABC-9039AA64009F}" srcOrd="0" destOrd="0" presId="urn:microsoft.com/office/officeart/2005/8/layout/process3"/>
    <dgm:cxn modelId="{1233ECF4-8B33-4F1E-864A-CD0F9C1C5959}" type="presParOf" srcId="{685518F8-FBEB-4154-ABC8-1D8242F00051}" destId="{5E897689-7296-4A60-94A7-F127ED72FACB}" srcOrd="0" destOrd="0" presId="urn:microsoft.com/office/officeart/2005/8/layout/process3"/>
    <dgm:cxn modelId="{94BAEC7F-2BC5-45B6-A8E7-E15DC1E8D6A2}" type="presParOf" srcId="{5E897689-7296-4A60-94A7-F127ED72FACB}" destId="{0E4F86D4-F872-4BC0-AD6E-22DE0A3591C1}" srcOrd="0" destOrd="0" presId="urn:microsoft.com/office/officeart/2005/8/layout/process3"/>
    <dgm:cxn modelId="{E46CC7BA-CFF6-4D7E-8678-C1025FFCF3C9}" type="presParOf" srcId="{5E897689-7296-4A60-94A7-F127ED72FACB}" destId="{523CC4A7-188A-4409-8DF8-27E9FE975C39}" srcOrd="1" destOrd="0" presId="urn:microsoft.com/office/officeart/2005/8/layout/process3"/>
    <dgm:cxn modelId="{592571D8-97E0-46C5-AF34-B8896CC2FE91}" type="presParOf" srcId="{5E897689-7296-4A60-94A7-F127ED72FACB}" destId="{B427A39B-D151-4804-8A18-03646029F95F}" srcOrd="2" destOrd="0" presId="urn:microsoft.com/office/officeart/2005/8/layout/process3"/>
    <dgm:cxn modelId="{D6F40F05-13CE-4244-97BD-3CFD2215243F}" type="presParOf" srcId="{685518F8-FBEB-4154-ABC8-1D8242F00051}" destId="{6244FC84-6029-44E7-9DD4-9DA5BED15C7C}" srcOrd="1" destOrd="0" presId="urn:microsoft.com/office/officeart/2005/8/layout/process3"/>
    <dgm:cxn modelId="{2397A480-4D2F-47A9-A0E4-CCD107D2EECE}" type="presParOf" srcId="{6244FC84-6029-44E7-9DD4-9DA5BED15C7C}" destId="{2E9B05AA-6EFB-42D8-B38F-B337AE5222D3}" srcOrd="0" destOrd="0" presId="urn:microsoft.com/office/officeart/2005/8/layout/process3"/>
    <dgm:cxn modelId="{4BC5C33E-CB4D-4599-8B05-39C92EBDCEBA}" type="presParOf" srcId="{685518F8-FBEB-4154-ABC8-1D8242F00051}" destId="{15844A83-C974-4688-87E2-6D90CF2835EB}" srcOrd="2" destOrd="0" presId="urn:microsoft.com/office/officeart/2005/8/layout/process3"/>
    <dgm:cxn modelId="{87505E97-0850-4F04-95EA-A69F91969711}" type="presParOf" srcId="{15844A83-C974-4688-87E2-6D90CF2835EB}" destId="{7489FCC1-9182-4166-B037-AF476C34DFC1}" srcOrd="0" destOrd="0" presId="urn:microsoft.com/office/officeart/2005/8/layout/process3"/>
    <dgm:cxn modelId="{90A647BD-F62A-429D-884A-57D9E7204C5F}" type="presParOf" srcId="{15844A83-C974-4688-87E2-6D90CF2835EB}" destId="{5EAAB207-9D3D-4D9B-9D20-BFB4B2C58351}" srcOrd="1" destOrd="0" presId="urn:microsoft.com/office/officeart/2005/8/layout/process3"/>
    <dgm:cxn modelId="{7DAA31E0-F54A-4849-A22A-93668644A70C}" type="presParOf" srcId="{15844A83-C974-4688-87E2-6D90CF2835EB}" destId="{7F89C236-6E37-4C04-BABC-9039AA64009F}" srcOrd="2" destOrd="0" presId="urn:microsoft.com/office/officeart/2005/8/layout/process3"/>
    <dgm:cxn modelId="{202A307B-ADF7-40AD-AF28-523396F41B9D}" type="presParOf" srcId="{685518F8-FBEB-4154-ABC8-1D8242F00051}" destId="{A979451E-B54C-44BC-A4C6-A20A4086AD43}" srcOrd="3" destOrd="0" presId="urn:microsoft.com/office/officeart/2005/8/layout/process3"/>
    <dgm:cxn modelId="{DA63D666-7AE5-462C-ACF7-86C152AC6DF5}" type="presParOf" srcId="{A979451E-B54C-44BC-A4C6-A20A4086AD43}" destId="{EC7DD021-708B-49A6-9050-9C66B6D3739C}" srcOrd="0" destOrd="0" presId="urn:microsoft.com/office/officeart/2005/8/layout/process3"/>
    <dgm:cxn modelId="{65C7BC00-F8AE-42AD-B754-03E600B0C354}" type="presParOf" srcId="{685518F8-FBEB-4154-ABC8-1D8242F00051}" destId="{3AF7BD89-C3BD-4177-B8C5-75E6D7D73154}" srcOrd="4" destOrd="0" presId="urn:microsoft.com/office/officeart/2005/8/layout/process3"/>
    <dgm:cxn modelId="{5ED4ED55-FCCB-4016-8644-D634A9F30222}" type="presParOf" srcId="{3AF7BD89-C3BD-4177-B8C5-75E6D7D73154}" destId="{0366EC4C-072D-4089-9CDA-8BD04A186478}" srcOrd="0" destOrd="0" presId="urn:microsoft.com/office/officeart/2005/8/layout/process3"/>
    <dgm:cxn modelId="{42149F2A-D095-4CD8-AB00-F606E6FE04DD}" type="presParOf" srcId="{3AF7BD89-C3BD-4177-B8C5-75E6D7D73154}" destId="{46677773-7660-4766-9A49-E705B088904C}" srcOrd="1" destOrd="0" presId="urn:microsoft.com/office/officeart/2005/8/layout/process3"/>
    <dgm:cxn modelId="{3F5F03BD-B90A-4796-A0DD-1117A70BFC38}" type="presParOf" srcId="{3AF7BD89-C3BD-4177-B8C5-75E6D7D73154}" destId="{E531B237-3787-4986-96B0-56926F090A1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68CDD5-DBCF-4011-B52C-A7F9C11B0FA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100D54-0B06-4D8B-855C-1E22BF042A85}">
      <dgm:prSet phldrT="[Text]" custT="1"/>
      <dgm:spPr/>
      <dgm:t>
        <a:bodyPr/>
        <a:lstStyle/>
        <a:p>
          <a:r>
            <a:rPr lang="en-US" sz="1800" dirty="0"/>
            <a:t>1886-1887</a:t>
          </a:r>
        </a:p>
      </dgm:t>
    </dgm:pt>
    <dgm:pt modelId="{6364B811-BF11-43C1-9F0A-505FB4B09F41}" type="parTrans" cxnId="{B2D01E36-2CD4-4F74-951A-760C729D6318}">
      <dgm:prSet/>
      <dgm:spPr/>
      <dgm:t>
        <a:bodyPr/>
        <a:lstStyle/>
        <a:p>
          <a:endParaRPr lang="en-US"/>
        </a:p>
      </dgm:t>
    </dgm:pt>
    <dgm:pt modelId="{16AD392F-F9BF-4F52-A7A8-1B6CD426AA6E}" type="sibTrans" cxnId="{B2D01E36-2CD4-4F74-951A-760C729D6318}">
      <dgm:prSet/>
      <dgm:spPr/>
      <dgm:t>
        <a:bodyPr/>
        <a:lstStyle/>
        <a:p>
          <a:endParaRPr lang="en-US"/>
        </a:p>
      </dgm:t>
    </dgm:pt>
    <dgm:pt modelId="{5BC5AEF5-E63A-4159-BDE0-F26A4954FEA0}">
      <dgm:prSet phldrT="[Text]"/>
      <dgm:spPr/>
      <dgm:t>
        <a:bodyPr/>
        <a:lstStyle/>
        <a:p>
          <a:r>
            <a:rPr lang="en-US" i="1" dirty="0"/>
            <a:t>Association of the Survivors of the Clarke Cavalry </a:t>
          </a:r>
          <a:r>
            <a:rPr lang="en-US" i="0" dirty="0"/>
            <a:t>raises money for the monument through donations and subscriptions.</a:t>
          </a:r>
        </a:p>
      </dgm:t>
    </dgm:pt>
    <dgm:pt modelId="{DA5D2675-24B1-49B4-A5F5-AF9C70CEE0B4}" type="parTrans" cxnId="{2F34BF11-6FEF-411B-95FA-351B4B2C1DAA}">
      <dgm:prSet/>
      <dgm:spPr/>
      <dgm:t>
        <a:bodyPr/>
        <a:lstStyle/>
        <a:p>
          <a:endParaRPr lang="en-US"/>
        </a:p>
      </dgm:t>
    </dgm:pt>
    <dgm:pt modelId="{4FDE4F23-F0A1-4B6D-99D3-972D0B953123}" type="sibTrans" cxnId="{2F34BF11-6FEF-411B-95FA-351B4B2C1DAA}">
      <dgm:prSet/>
      <dgm:spPr/>
      <dgm:t>
        <a:bodyPr/>
        <a:lstStyle/>
        <a:p>
          <a:endParaRPr lang="en-US"/>
        </a:p>
      </dgm:t>
    </dgm:pt>
    <dgm:pt modelId="{2D6B85C4-870D-418B-93F3-E0A3E25B104A}">
      <dgm:prSet phldrT="[Text]" custT="1"/>
      <dgm:spPr/>
      <dgm:t>
        <a:bodyPr/>
        <a:lstStyle/>
        <a:p>
          <a:r>
            <a:rPr lang="en-US" sz="1800" dirty="0"/>
            <a:t>1888-1896</a:t>
          </a:r>
        </a:p>
      </dgm:t>
    </dgm:pt>
    <dgm:pt modelId="{BB9A54E1-6228-429F-B7F3-18DBA6E519D7}" type="parTrans" cxnId="{C78F7A12-60DA-4220-9BB0-FEB7FB68A9FE}">
      <dgm:prSet/>
      <dgm:spPr/>
      <dgm:t>
        <a:bodyPr/>
        <a:lstStyle/>
        <a:p>
          <a:endParaRPr lang="en-US"/>
        </a:p>
      </dgm:t>
    </dgm:pt>
    <dgm:pt modelId="{75AC2D6A-BA82-494F-843D-36F1928C0F8B}" type="sibTrans" cxnId="{C78F7A12-60DA-4220-9BB0-FEB7FB68A9FE}">
      <dgm:prSet/>
      <dgm:spPr/>
      <dgm:t>
        <a:bodyPr/>
        <a:lstStyle/>
        <a:p>
          <a:endParaRPr lang="en-US"/>
        </a:p>
      </dgm:t>
    </dgm:pt>
    <dgm:pt modelId="{90BF7DA6-56FF-4406-8E19-2644C6457E3C}">
      <dgm:prSet phldrT="[Text]"/>
      <dgm:spPr/>
      <dgm:t>
        <a:bodyPr/>
        <a:lstStyle/>
        <a:p>
          <a:r>
            <a:rPr lang="en-US" dirty="0"/>
            <a:t>No work proceeds due to financial hardships of the time. In 1892, another monument is erected in Old Chapel by the </a:t>
          </a:r>
          <a:r>
            <a:rPr lang="en-US" i="1" dirty="0"/>
            <a:t>Ladies Memorial Association of Millwood</a:t>
          </a:r>
          <a:r>
            <a:rPr lang="en-US" dirty="0"/>
            <a:t>. </a:t>
          </a:r>
        </a:p>
      </dgm:t>
    </dgm:pt>
    <dgm:pt modelId="{023FF85F-11AE-4B33-BD0E-34D4A934EC4F}" type="parTrans" cxnId="{2978C935-667E-410C-B338-CC4250C5CA14}">
      <dgm:prSet/>
      <dgm:spPr/>
      <dgm:t>
        <a:bodyPr/>
        <a:lstStyle/>
        <a:p>
          <a:endParaRPr lang="en-US"/>
        </a:p>
      </dgm:t>
    </dgm:pt>
    <dgm:pt modelId="{088B6298-74AC-41BA-A08C-9CB13BFB5956}" type="sibTrans" cxnId="{2978C935-667E-410C-B338-CC4250C5CA14}">
      <dgm:prSet/>
      <dgm:spPr/>
      <dgm:t>
        <a:bodyPr/>
        <a:lstStyle/>
        <a:p>
          <a:endParaRPr lang="en-US"/>
        </a:p>
      </dgm:t>
    </dgm:pt>
    <dgm:pt modelId="{916CC04B-19C6-4AF4-984F-73A48E23970C}">
      <dgm:prSet phldrT="[Text]" custT="1"/>
      <dgm:spPr/>
      <dgm:t>
        <a:bodyPr/>
        <a:lstStyle/>
        <a:p>
          <a:r>
            <a:rPr lang="en-US" sz="1800" dirty="0"/>
            <a:t>August 1897</a:t>
          </a:r>
        </a:p>
      </dgm:t>
    </dgm:pt>
    <dgm:pt modelId="{5B88E34B-43FD-498E-9072-BEB4C519B7F2}" type="parTrans" cxnId="{4BAE0E03-27C5-4C17-B044-16D0EA85DB89}">
      <dgm:prSet/>
      <dgm:spPr/>
      <dgm:t>
        <a:bodyPr/>
        <a:lstStyle/>
        <a:p>
          <a:endParaRPr lang="en-US"/>
        </a:p>
      </dgm:t>
    </dgm:pt>
    <dgm:pt modelId="{7FCF9CD8-1909-4192-B2A9-06BA137A4E8C}" type="sibTrans" cxnId="{4BAE0E03-27C5-4C17-B044-16D0EA85DB89}">
      <dgm:prSet/>
      <dgm:spPr/>
      <dgm:t>
        <a:bodyPr/>
        <a:lstStyle/>
        <a:p>
          <a:endParaRPr lang="en-US"/>
        </a:p>
      </dgm:t>
    </dgm:pt>
    <dgm:pt modelId="{FFB88D0D-1DDB-48D0-9214-5B4AD986D0A9}">
      <dgm:prSet phldrT="[Text]"/>
      <dgm:spPr/>
      <dgm:t>
        <a:bodyPr/>
        <a:lstStyle/>
        <a:p>
          <a:r>
            <a:rPr lang="en-US" i="1" dirty="0"/>
            <a:t>Association of the Survivors of the Clarke Cavalry </a:t>
          </a:r>
          <a:r>
            <a:rPr lang="en-US" i="0" dirty="0"/>
            <a:t>forms a new committee to raise funds for a monument to be erected at the Clarke County Courthouse.</a:t>
          </a:r>
        </a:p>
      </dgm:t>
    </dgm:pt>
    <dgm:pt modelId="{38C437E4-71E7-437E-9E0B-15CB9E24A171}" type="parTrans" cxnId="{7DB436F7-0AB4-46A5-9F7C-42A58AE4C0B5}">
      <dgm:prSet/>
      <dgm:spPr/>
      <dgm:t>
        <a:bodyPr/>
        <a:lstStyle/>
        <a:p>
          <a:endParaRPr lang="en-US"/>
        </a:p>
      </dgm:t>
    </dgm:pt>
    <dgm:pt modelId="{1EDD164F-0972-4A25-96C3-3751F49B4EB9}" type="sibTrans" cxnId="{7DB436F7-0AB4-46A5-9F7C-42A58AE4C0B5}">
      <dgm:prSet/>
      <dgm:spPr/>
      <dgm:t>
        <a:bodyPr/>
        <a:lstStyle/>
        <a:p>
          <a:endParaRPr lang="en-US"/>
        </a:p>
      </dgm:t>
    </dgm:pt>
    <dgm:pt modelId="{5E85AA01-7C18-4BB9-97C6-11F15D65C59C}" type="pres">
      <dgm:prSet presAssocID="{AF68CDD5-DBCF-4011-B52C-A7F9C11B0F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3F3D53-7112-465E-B202-D6FE70160068}" type="pres">
      <dgm:prSet presAssocID="{96100D54-0B06-4D8B-855C-1E22BF042A85}" presName="composite" presStyleCnt="0"/>
      <dgm:spPr/>
    </dgm:pt>
    <dgm:pt modelId="{DFAC0B95-465E-49F0-A511-797F56A79EA1}" type="pres">
      <dgm:prSet presAssocID="{96100D54-0B06-4D8B-855C-1E22BF042A8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4DF18-D66C-41D4-8969-F4E141473904}" type="pres">
      <dgm:prSet presAssocID="{96100D54-0B06-4D8B-855C-1E22BF042A85}" presName="parSh" presStyleLbl="node1" presStyleIdx="0" presStyleCnt="3"/>
      <dgm:spPr/>
      <dgm:t>
        <a:bodyPr/>
        <a:lstStyle/>
        <a:p>
          <a:endParaRPr lang="en-US"/>
        </a:p>
      </dgm:t>
    </dgm:pt>
    <dgm:pt modelId="{BF0AE690-8BF4-4F75-B737-537478DC4B27}" type="pres">
      <dgm:prSet presAssocID="{96100D54-0B06-4D8B-855C-1E22BF042A85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EAA78-9643-45C8-8406-F77D96BCF95E}" type="pres">
      <dgm:prSet presAssocID="{16AD392F-F9BF-4F52-A7A8-1B6CD426AA6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FA15EB2-4534-4CBF-8609-0D3DBF24E63B}" type="pres">
      <dgm:prSet presAssocID="{16AD392F-F9BF-4F52-A7A8-1B6CD426AA6E}" presName="connTx" presStyleLbl="sibTrans2D1" presStyleIdx="0" presStyleCnt="2"/>
      <dgm:spPr/>
      <dgm:t>
        <a:bodyPr/>
        <a:lstStyle/>
        <a:p>
          <a:endParaRPr lang="en-US"/>
        </a:p>
      </dgm:t>
    </dgm:pt>
    <dgm:pt modelId="{9FA96765-528F-48C3-9F60-8CCE28452B51}" type="pres">
      <dgm:prSet presAssocID="{2D6B85C4-870D-418B-93F3-E0A3E25B104A}" presName="composite" presStyleCnt="0"/>
      <dgm:spPr/>
    </dgm:pt>
    <dgm:pt modelId="{A57ADF5D-6B6F-4F00-B283-3D32618A12EC}" type="pres">
      <dgm:prSet presAssocID="{2D6B85C4-870D-418B-93F3-E0A3E25B104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9B4CF-7FC7-4A51-99E5-8CA21B5FAF3A}" type="pres">
      <dgm:prSet presAssocID="{2D6B85C4-870D-418B-93F3-E0A3E25B104A}" presName="parSh" presStyleLbl="node1" presStyleIdx="1" presStyleCnt="3"/>
      <dgm:spPr/>
      <dgm:t>
        <a:bodyPr/>
        <a:lstStyle/>
        <a:p>
          <a:endParaRPr lang="en-US"/>
        </a:p>
      </dgm:t>
    </dgm:pt>
    <dgm:pt modelId="{3B613519-63F9-47A7-89EC-A65D24DE3E99}" type="pres">
      <dgm:prSet presAssocID="{2D6B85C4-870D-418B-93F3-E0A3E25B104A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95574-70F9-4DE0-A8C0-A0F6655234C7}" type="pres">
      <dgm:prSet presAssocID="{75AC2D6A-BA82-494F-843D-36F1928C0F8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A325411-8C27-4645-8A39-2CFF161E0D40}" type="pres">
      <dgm:prSet presAssocID="{75AC2D6A-BA82-494F-843D-36F1928C0F8B}" presName="connTx" presStyleLbl="sibTrans2D1" presStyleIdx="1" presStyleCnt="2"/>
      <dgm:spPr/>
      <dgm:t>
        <a:bodyPr/>
        <a:lstStyle/>
        <a:p>
          <a:endParaRPr lang="en-US"/>
        </a:p>
      </dgm:t>
    </dgm:pt>
    <dgm:pt modelId="{825894FA-3BC5-4AF2-AC71-C887D6165042}" type="pres">
      <dgm:prSet presAssocID="{916CC04B-19C6-4AF4-984F-73A48E23970C}" presName="composite" presStyleCnt="0"/>
      <dgm:spPr/>
    </dgm:pt>
    <dgm:pt modelId="{3379C791-2CEC-4BC4-B06E-0ED0E845CED3}" type="pres">
      <dgm:prSet presAssocID="{916CC04B-19C6-4AF4-984F-73A48E23970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B85F8-223E-46FE-ADED-A268F8B1C4FB}" type="pres">
      <dgm:prSet presAssocID="{916CC04B-19C6-4AF4-984F-73A48E23970C}" presName="parSh" presStyleLbl="node1" presStyleIdx="2" presStyleCnt="3"/>
      <dgm:spPr/>
      <dgm:t>
        <a:bodyPr/>
        <a:lstStyle/>
        <a:p>
          <a:endParaRPr lang="en-US"/>
        </a:p>
      </dgm:t>
    </dgm:pt>
    <dgm:pt modelId="{A8DC7457-7EEC-458E-8C49-56C69205927F}" type="pres">
      <dgm:prSet presAssocID="{916CC04B-19C6-4AF4-984F-73A48E23970C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8F7A12-60DA-4220-9BB0-FEB7FB68A9FE}" srcId="{AF68CDD5-DBCF-4011-B52C-A7F9C11B0FAE}" destId="{2D6B85C4-870D-418B-93F3-E0A3E25B104A}" srcOrd="1" destOrd="0" parTransId="{BB9A54E1-6228-429F-B7F3-18DBA6E519D7}" sibTransId="{75AC2D6A-BA82-494F-843D-36F1928C0F8B}"/>
    <dgm:cxn modelId="{B20007C1-A11A-4612-B71C-3EFC23F14653}" type="presOf" srcId="{FFB88D0D-1DDB-48D0-9214-5B4AD986D0A9}" destId="{A8DC7457-7EEC-458E-8C49-56C69205927F}" srcOrd="0" destOrd="0" presId="urn:microsoft.com/office/officeart/2005/8/layout/process3"/>
    <dgm:cxn modelId="{CA13D8D4-0285-4F83-ABB7-5101766756DE}" type="presOf" srcId="{75AC2D6A-BA82-494F-843D-36F1928C0F8B}" destId="{AA325411-8C27-4645-8A39-2CFF161E0D40}" srcOrd="1" destOrd="0" presId="urn:microsoft.com/office/officeart/2005/8/layout/process3"/>
    <dgm:cxn modelId="{2622AF06-1AF0-4C1C-B6C6-0BF3F5131DD5}" type="presOf" srcId="{90BF7DA6-56FF-4406-8E19-2644C6457E3C}" destId="{3B613519-63F9-47A7-89EC-A65D24DE3E99}" srcOrd="0" destOrd="0" presId="urn:microsoft.com/office/officeart/2005/8/layout/process3"/>
    <dgm:cxn modelId="{B2D01E36-2CD4-4F74-951A-760C729D6318}" srcId="{AF68CDD5-DBCF-4011-B52C-A7F9C11B0FAE}" destId="{96100D54-0B06-4D8B-855C-1E22BF042A85}" srcOrd="0" destOrd="0" parTransId="{6364B811-BF11-43C1-9F0A-505FB4B09F41}" sibTransId="{16AD392F-F9BF-4F52-A7A8-1B6CD426AA6E}"/>
    <dgm:cxn modelId="{40730A2B-AE1F-4BDD-B1BA-969014A3FB69}" type="presOf" srcId="{2D6B85C4-870D-418B-93F3-E0A3E25B104A}" destId="{A57ADF5D-6B6F-4F00-B283-3D32618A12EC}" srcOrd="0" destOrd="0" presId="urn:microsoft.com/office/officeart/2005/8/layout/process3"/>
    <dgm:cxn modelId="{47B2DD37-927D-4889-B090-0B0CCADA9519}" type="presOf" srcId="{96100D54-0B06-4D8B-855C-1E22BF042A85}" destId="{FFE4DF18-D66C-41D4-8969-F4E141473904}" srcOrd="1" destOrd="0" presId="urn:microsoft.com/office/officeart/2005/8/layout/process3"/>
    <dgm:cxn modelId="{6A649850-B3DF-437E-B833-1D20941376F0}" type="presOf" srcId="{916CC04B-19C6-4AF4-984F-73A48E23970C}" destId="{3379C791-2CEC-4BC4-B06E-0ED0E845CED3}" srcOrd="0" destOrd="0" presId="urn:microsoft.com/office/officeart/2005/8/layout/process3"/>
    <dgm:cxn modelId="{77979A47-48D6-4F9F-813F-E114721428E4}" type="presOf" srcId="{75AC2D6A-BA82-494F-843D-36F1928C0F8B}" destId="{77495574-70F9-4DE0-A8C0-A0F6655234C7}" srcOrd="0" destOrd="0" presId="urn:microsoft.com/office/officeart/2005/8/layout/process3"/>
    <dgm:cxn modelId="{45BE4B83-5744-448F-A0AD-51FA0B62400D}" type="presOf" srcId="{916CC04B-19C6-4AF4-984F-73A48E23970C}" destId="{A73B85F8-223E-46FE-ADED-A268F8B1C4FB}" srcOrd="1" destOrd="0" presId="urn:microsoft.com/office/officeart/2005/8/layout/process3"/>
    <dgm:cxn modelId="{2978C935-667E-410C-B338-CC4250C5CA14}" srcId="{2D6B85C4-870D-418B-93F3-E0A3E25B104A}" destId="{90BF7DA6-56FF-4406-8E19-2644C6457E3C}" srcOrd="0" destOrd="0" parTransId="{023FF85F-11AE-4B33-BD0E-34D4A934EC4F}" sibTransId="{088B6298-74AC-41BA-A08C-9CB13BFB5956}"/>
    <dgm:cxn modelId="{F149CD05-ED45-4B2B-8F41-C14A9B409DE9}" type="presOf" srcId="{16AD392F-F9BF-4F52-A7A8-1B6CD426AA6E}" destId="{B62EAA78-9643-45C8-8406-F77D96BCF95E}" srcOrd="0" destOrd="0" presId="urn:microsoft.com/office/officeart/2005/8/layout/process3"/>
    <dgm:cxn modelId="{915B41B1-5D0A-463A-9392-3C97B2F56D71}" type="presOf" srcId="{16AD392F-F9BF-4F52-A7A8-1B6CD426AA6E}" destId="{CFA15EB2-4534-4CBF-8609-0D3DBF24E63B}" srcOrd="1" destOrd="0" presId="urn:microsoft.com/office/officeart/2005/8/layout/process3"/>
    <dgm:cxn modelId="{E21F7A3E-5E15-45CC-B946-3E9C39E4F83D}" type="presOf" srcId="{96100D54-0B06-4D8B-855C-1E22BF042A85}" destId="{DFAC0B95-465E-49F0-A511-797F56A79EA1}" srcOrd="0" destOrd="0" presId="urn:microsoft.com/office/officeart/2005/8/layout/process3"/>
    <dgm:cxn modelId="{2F34BF11-6FEF-411B-95FA-351B4B2C1DAA}" srcId="{96100D54-0B06-4D8B-855C-1E22BF042A85}" destId="{5BC5AEF5-E63A-4159-BDE0-F26A4954FEA0}" srcOrd="0" destOrd="0" parTransId="{DA5D2675-24B1-49B4-A5F5-AF9C70CEE0B4}" sibTransId="{4FDE4F23-F0A1-4B6D-99D3-972D0B953123}"/>
    <dgm:cxn modelId="{4BAE0E03-27C5-4C17-B044-16D0EA85DB89}" srcId="{AF68CDD5-DBCF-4011-B52C-A7F9C11B0FAE}" destId="{916CC04B-19C6-4AF4-984F-73A48E23970C}" srcOrd="2" destOrd="0" parTransId="{5B88E34B-43FD-498E-9072-BEB4C519B7F2}" sibTransId="{7FCF9CD8-1909-4192-B2A9-06BA137A4E8C}"/>
    <dgm:cxn modelId="{011264D2-80C5-42C6-8BEC-11DA9B51C8C5}" type="presOf" srcId="{2D6B85C4-870D-418B-93F3-E0A3E25B104A}" destId="{5DD9B4CF-7FC7-4A51-99E5-8CA21B5FAF3A}" srcOrd="1" destOrd="0" presId="urn:microsoft.com/office/officeart/2005/8/layout/process3"/>
    <dgm:cxn modelId="{7DB436F7-0AB4-46A5-9F7C-42A58AE4C0B5}" srcId="{916CC04B-19C6-4AF4-984F-73A48E23970C}" destId="{FFB88D0D-1DDB-48D0-9214-5B4AD986D0A9}" srcOrd="0" destOrd="0" parTransId="{38C437E4-71E7-437E-9E0B-15CB9E24A171}" sibTransId="{1EDD164F-0972-4A25-96C3-3751F49B4EB9}"/>
    <dgm:cxn modelId="{00DE076E-A7F7-40EB-BFCA-8190822523A8}" type="presOf" srcId="{AF68CDD5-DBCF-4011-B52C-A7F9C11B0FAE}" destId="{5E85AA01-7C18-4BB9-97C6-11F15D65C59C}" srcOrd="0" destOrd="0" presId="urn:microsoft.com/office/officeart/2005/8/layout/process3"/>
    <dgm:cxn modelId="{F7645ACE-AC30-4AB9-A689-5EA3605073B8}" type="presOf" srcId="{5BC5AEF5-E63A-4159-BDE0-F26A4954FEA0}" destId="{BF0AE690-8BF4-4F75-B737-537478DC4B27}" srcOrd="0" destOrd="0" presId="urn:microsoft.com/office/officeart/2005/8/layout/process3"/>
    <dgm:cxn modelId="{95CA9C62-AF76-4CA3-9F14-1FC13030F918}" type="presParOf" srcId="{5E85AA01-7C18-4BB9-97C6-11F15D65C59C}" destId="{FB3F3D53-7112-465E-B202-D6FE70160068}" srcOrd="0" destOrd="0" presId="urn:microsoft.com/office/officeart/2005/8/layout/process3"/>
    <dgm:cxn modelId="{B0DCFBB3-1D1B-4D5C-956D-9DF05171703D}" type="presParOf" srcId="{FB3F3D53-7112-465E-B202-D6FE70160068}" destId="{DFAC0B95-465E-49F0-A511-797F56A79EA1}" srcOrd="0" destOrd="0" presId="urn:microsoft.com/office/officeart/2005/8/layout/process3"/>
    <dgm:cxn modelId="{18598D6A-C260-43D6-A121-FD4AB5A2140D}" type="presParOf" srcId="{FB3F3D53-7112-465E-B202-D6FE70160068}" destId="{FFE4DF18-D66C-41D4-8969-F4E141473904}" srcOrd="1" destOrd="0" presId="urn:microsoft.com/office/officeart/2005/8/layout/process3"/>
    <dgm:cxn modelId="{166F4C9F-9725-48D5-8762-CEF95862C3DA}" type="presParOf" srcId="{FB3F3D53-7112-465E-B202-D6FE70160068}" destId="{BF0AE690-8BF4-4F75-B737-537478DC4B27}" srcOrd="2" destOrd="0" presId="urn:microsoft.com/office/officeart/2005/8/layout/process3"/>
    <dgm:cxn modelId="{4D4FA7C6-3F8E-4C75-9FD2-EA3EDF100065}" type="presParOf" srcId="{5E85AA01-7C18-4BB9-97C6-11F15D65C59C}" destId="{B62EAA78-9643-45C8-8406-F77D96BCF95E}" srcOrd="1" destOrd="0" presId="urn:microsoft.com/office/officeart/2005/8/layout/process3"/>
    <dgm:cxn modelId="{FE1FCFCA-3D30-4CDF-B75F-C488A2EEE955}" type="presParOf" srcId="{B62EAA78-9643-45C8-8406-F77D96BCF95E}" destId="{CFA15EB2-4534-4CBF-8609-0D3DBF24E63B}" srcOrd="0" destOrd="0" presId="urn:microsoft.com/office/officeart/2005/8/layout/process3"/>
    <dgm:cxn modelId="{8AA8106E-10E7-4D46-A475-9B7AED747A8B}" type="presParOf" srcId="{5E85AA01-7C18-4BB9-97C6-11F15D65C59C}" destId="{9FA96765-528F-48C3-9F60-8CCE28452B51}" srcOrd="2" destOrd="0" presId="urn:microsoft.com/office/officeart/2005/8/layout/process3"/>
    <dgm:cxn modelId="{DA97A434-D32C-4DB4-ADBE-730A7647D8E2}" type="presParOf" srcId="{9FA96765-528F-48C3-9F60-8CCE28452B51}" destId="{A57ADF5D-6B6F-4F00-B283-3D32618A12EC}" srcOrd="0" destOrd="0" presId="urn:microsoft.com/office/officeart/2005/8/layout/process3"/>
    <dgm:cxn modelId="{120C17CE-7BF3-4BE3-99EC-2255A72B356C}" type="presParOf" srcId="{9FA96765-528F-48C3-9F60-8CCE28452B51}" destId="{5DD9B4CF-7FC7-4A51-99E5-8CA21B5FAF3A}" srcOrd="1" destOrd="0" presId="urn:microsoft.com/office/officeart/2005/8/layout/process3"/>
    <dgm:cxn modelId="{253856D7-98D8-407F-9658-0AA877C7CF64}" type="presParOf" srcId="{9FA96765-528F-48C3-9F60-8CCE28452B51}" destId="{3B613519-63F9-47A7-89EC-A65D24DE3E99}" srcOrd="2" destOrd="0" presId="urn:microsoft.com/office/officeart/2005/8/layout/process3"/>
    <dgm:cxn modelId="{DA93EEAC-88FF-4A9A-9035-ACF8076E3962}" type="presParOf" srcId="{5E85AA01-7C18-4BB9-97C6-11F15D65C59C}" destId="{77495574-70F9-4DE0-A8C0-A0F6655234C7}" srcOrd="3" destOrd="0" presId="urn:microsoft.com/office/officeart/2005/8/layout/process3"/>
    <dgm:cxn modelId="{793D9748-22DD-4571-A025-3F9DD8C3785B}" type="presParOf" srcId="{77495574-70F9-4DE0-A8C0-A0F6655234C7}" destId="{AA325411-8C27-4645-8A39-2CFF161E0D40}" srcOrd="0" destOrd="0" presId="urn:microsoft.com/office/officeart/2005/8/layout/process3"/>
    <dgm:cxn modelId="{F5BDC225-9597-4460-9173-DF1D71188C25}" type="presParOf" srcId="{5E85AA01-7C18-4BB9-97C6-11F15D65C59C}" destId="{825894FA-3BC5-4AF2-AC71-C887D6165042}" srcOrd="4" destOrd="0" presId="urn:microsoft.com/office/officeart/2005/8/layout/process3"/>
    <dgm:cxn modelId="{2A88F51C-CC8B-4D98-A48C-24005B6DDEA4}" type="presParOf" srcId="{825894FA-3BC5-4AF2-AC71-C887D6165042}" destId="{3379C791-2CEC-4BC4-B06E-0ED0E845CED3}" srcOrd="0" destOrd="0" presId="urn:microsoft.com/office/officeart/2005/8/layout/process3"/>
    <dgm:cxn modelId="{B73ABA8D-09D7-4749-B5C6-1E0549D016F4}" type="presParOf" srcId="{825894FA-3BC5-4AF2-AC71-C887D6165042}" destId="{A73B85F8-223E-46FE-ADED-A268F8B1C4FB}" srcOrd="1" destOrd="0" presId="urn:microsoft.com/office/officeart/2005/8/layout/process3"/>
    <dgm:cxn modelId="{69575BA6-F41D-4A34-8BEC-3D53C5EACCCF}" type="presParOf" srcId="{825894FA-3BC5-4AF2-AC71-C887D6165042}" destId="{A8DC7457-7EEC-458E-8C49-56C69205927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77FB67-5AB1-4B44-9673-C5C5771EC21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60908F-6531-4027-A1AE-DC08F0799B97}">
      <dgm:prSet phldrT="[Text]" custT="1"/>
      <dgm:spPr/>
      <dgm:t>
        <a:bodyPr/>
        <a:lstStyle/>
        <a:p>
          <a:r>
            <a:rPr lang="en-US" sz="1800" dirty="0"/>
            <a:t>1898	</a:t>
          </a:r>
        </a:p>
      </dgm:t>
    </dgm:pt>
    <dgm:pt modelId="{B698E946-0D8A-46EC-AF12-C81E3167E3DF}" type="parTrans" cxnId="{CC7DCE02-5669-4DE7-A637-0FE0B207AEB7}">
      <dgm:prSet/>
      <dgm:spPr/>
      <dgm:t>
        <a:bodyPr/>
        <a:lstStyle/>
        <a:p>
          <a:endParaRPr lang="en-US"/>
        </a:p>
      </dgm:t>
    </dgm:pt>
    <dgm:pt modelId="{30AA7282-E5AA-4437-BEC8-C597A8BB0C00}" type="sibTrans" cxnId="{CC7DCE02-5669-4DE7-A637-0FE0B207AEB7}">
      <dgm:prSet/>
      <dgm:spPr/>
      <dgm:t>
        <a:bodyPr/>
        <a:lstStyle/>
        <a:p>
          <a:endParaRPr lang="en-US"/>
        </a:p>
      </dgm:t>
    </dgm:pt>
    <dgm:pt modelId="{062885B4-D16D-4AEB-AED4-782FCB86F806}">
      <dgm:prSet phldrT="[Text]" custT="1"/>
      <dgm:spPr/>
      <dgm:t>
        <a:bodyPr/>
        <a:lstStyle/>
        <a:p>
          <a:r>
            <a:rPr lang="en-US" sz="2400" i="1" dirty="0"/>
            <a:t>Association of the Survivors of the Clarke Cavalry </a:t>
          </a:r>
          <a:r>
            <a:rPr lang="en-US" sz="2400" i="0" dirty="0"/>
            <a:t>forms a woman's auxiliary committee to help with the fundraising</a:t>
          </a:r>
          <a:r>
            <a:rPr lang="en-US" sz="1300" i="0" dirty="0"/>
            <a:t>. </a:t>
          </a:r>
        </a:p>
      </dgm:t>
    </dgm:pt>
    <dgm:pt modelId="{98A3D787-7BF8-4099-89F2-82C8F3C0D507}" type="parTrans" cxnId="{F70EBB2A-4202-4F38-A709-E1DDDB776E47}">
      <dgm:prSet/>
      <dgm:spPr/>
      <dgm:t>
        <a:bodyPr/>
        <a:lstStyle/>
        <a:p>
          <a:endParaRPr lang="en-US"/>
        </a:p>
      </dgm:t>
    </dgm:pt>
    <dgm:pt modelId="{BCDF480F-3118-471D-9236-011748C98150}" type="sibTrans" cxnId="{F70EBB2A-4202-4F38-A709-E1DDDB776E47}">
      <dgm:prSet/>
      <dgm:spPr/>
      <dgm:t>
        <a:bodyPr/>
        <a:lstStyle/>
        <a:p>
          <a:endParaRPr lang="en-US"/>
        </a:p>
      </dgm:t>
    </dgm:pt>
    <dgm:pt modelId="{373002DA-C707-465A-AB6F-189F1A222634}">
      <dgm:prSet phldrT="[Text]" custT="1"/>
      <dgm:spPr/>
      <dgm:t>
        <a:bodyPr/>
        <a:lstStyle/>
        <a:p>
          <a:r>
            <a:rPr lang="en-US" sz="1800" dirty="0"/>
            <a:t>1899</a:t>
          </a:r>
        </a:p>
      </dgm:t>
    </dgm:pt>
    <dgm:pt modelId="{B9B03B52-6519-43D7-A498-48CA4D23E861}" type="parTrans" cxnId="{0A167183-AC53-45B0-B505-B8486D196078}">
      <dgm:prSet/>
      <dgm:spPr/>
      <dgm:t>
        <a:bodyPr/>
        <a:lstStyle/>
        <a:p>
          <a:endParaRPr lang="en-US"/>
        </a:p>
      </dgm:t>
    </dgm:pt>
    <dgm:pt modelId="{BD0D5F89-5AFE-4138-8511-E3CF2542B9D9}" type="sibTrans" cxnId="{0A167183-AC53-45B0-B505-B8486D196078}">
      <dgm:prSet/>
      <dgm:spPr/>
      <dgm:t>
        <a:bodyPr/>
        <a:lstStyle/>
        <a:p>
          <a:endParaRPr lang="en-US"/>
        </a:p>
      </dgm:t>
    </dgm:pt>
    <dgm:pt modelId="{81DB1D31-D3AC-45D5-82F1-F4D0DF080E37}">
      <dgm:prSet phldrT="[Text]" custT="1"/>
      <dgm:spPr/>
      <dgm:t>
        <a:bodyPr/>
        <a:lstStyle/>
        <a:p>
          <a:r>
            <a:rPr lang="en-US" sz="2000" i="1" dirty="0"/>
            <a:t>Association of the Survivors of the Clarke Cavalry </a:t>
          </a:r>
          <a:r>
            <a:rPr lang="en-US" sz="2000" i="0" dirty="0"/>
            <a:t>gets help to raise funds from the Stonewall Chapter of the Daughters of the Confederacy and the </a:t>
          </a:r>
          <a:r>
            <a:rPr lang="en-US" sz="2000" i="0" dirty="0" err="1"/>
            <a:t>J.E.B</a:t>
          </a:r>
          <a:r>
            <a:rPr lang="en-US" sz="2000" i="0" dirty="0"/>
            <a:t>. Stuart Camp of Confederate Veterans.</a:t>
          </a:r>
        </a:p>
      </dgm:t>
    </dgm:pt>
    <dgm:pt modelId="{FE0EAE84-0DCA-44BC-9976-3293448DB60D}" type="parTrans" cxnId="{BE4DC23F-2833-4960-AE26-09BC91FE6517}">
      <dgm:prSet/>
      <dgm:spPr/>
      <dgm:t>
        <a:bodyPr/>
        <a:lstStyle/>
        <a:p>
          <a:endParaRPr lang="en-US"/>
        </a:p>
      </dgm:t>
    </dgm:pt>
    <dgm:pt modelId="{2BD3B50B-97A4-488F-B626-C55D61606CB2}" type="sibTrans" cxnId="{BE4DC23F-2833-4960-AE26-09BC91FE6517}">
      <dgm:prSet/>
      <dgm:spPr/>
      <dgm:t>
        <a:bodyPr/>
        <a:lstStyle/>
        <a:p>
          <a:endParaRPr lang="en-US"/>
        </a:p>
      </dgm:t>
    </dgm:pt>
    <dgm:pt modelId="{4F6631C7-2499-484D-8F63-BC95DEBE71F8}">
      <dgm:prSet phldrT="[Text]" custT="1"/>
      <dgm:spPr/>
      <dgm:t>
        <a:bodyPr/>
        <a:lstStyle/>
        <a:p>
          <a:r>
            <a:rPr lang="en-US" sz="1800" dirty="0"/>
            <a:t>June 19, 1900	</a:t>
          </a:r>
        </a:p>
      </dgm:t>
    </dgm:pt>
    <dgm:pt modelId="{25E8FE97-B826-4614-B694-B4174444A086}" type="parTrans" cxnId="{F6861E34-40C3-4BC1-89D4-7382075D6849}">
      <dgm:prSet/>
      <dgm:spPr/>
      <dgm:t>
        <a:bodyPr/>
        <a:lstStyle/>
        <a:p>
          <a:endParaRPr lang="en-US"/>
        </a:p>
      </dgm:t>
    </dgm:pt>
    <dgm:pt modelId="{79FE40A8-C1DD-4F3A-B2F6-C24756A4DE87}" type="sibTrans" cxnId="{F6861E34-40C3-4BC1-89D4-7382075D6849}">
      <dgm:prSet/>
      <dgm:spPr/>
      <dgm:t>
        <a:bodyPr/>
        <a:lstStyle/>
        <a:p>
          <a:endParaRPr lang="en-US"/>
        </a:p>
      </dgm:t>
    </dgm:pt>
    <dgm:pt modelId="{191FA704-1523-4C47-A1FE-E127C4A49DFD}">
      <dgm:prSet phldrT="[Text]"/>
      <dgm:spPr/>
      <dgm:t>
        <a:bodyPr/>
        <a:lstStyle/>
        <a:p>
          <a:r>
            <a:rPr lang="en-US" dirty="0"/>
            <a:t>Clarke County Board of Supervisors gifts to the </a:t>
          </a:r>
          <a:r>
            <a:rPr lang="en-US" i="1" dirty="0"/>
            <a:t>Association of the Survivors of the Clarke Cavalry </a:t>
          </a:r>
          <a:r>
            <a:rPr lang="en-US" i="0" dirty="0"/>
            <a:t>a circular lot 25 feet in diameter on the "public square" to be used for the purpose of "erecting thereon a memorial monument to their deceased Comrades in Arms."</a:t>
          </a:r>
          <a:endParaRPr lang="en-US" dirty="0"/>
        </a:p>
      </dgm:t>
    </dgm:pt>
    <dgm:pt modelId="{5CB988B5-EE56-4B1E-8C66-624CDCB7DE11}" type="parTrans" cxnId="{E554E584-66EF-478F-9022-48301E385BEE}">
      <dgm:prSet/>
      <dgm:spPr/>
      <dgm:t>
        <a:bodyPr/>
        <a:lstStyle/>
        <a:p>
          <a:endParaRPr lang="en-US"/>
        </a:p>
      </dgm:t>
    </dgm:pt>
    <dgm:pt modelId="{0A73E8D6-B409-47D0-9CC9-95B9A82B87FF}" type="sibTrans" cxnId="{E554E584-66EF-478F-9022-48301E385BEE}">
      <dgm:prSet/>
      <dgm:spPr/>
      <dgm:t>
        <a:bodyPr/>
        <a:lstStyle/>
        <a:p>
          <a:endParaRPr lang="en-US"/>
        </a:p>
      </dgm:t>
    </dgm:pt>
    <dgm:pt modelId="{9CC8279A-8184-4B9C-86F5-A8650F455925}" type="pres">
      <dgm:prSet presAssocID="{5577FB67-5AB1-4B44-9673-C5C5771EC2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F91C34-1728-41EC-A082-485DA9466C06}" type="pres">
      <dgm:prSet presAssocID="{FF60908F-6531-4027-A1AE-DC08F0799B97}" presName="composite" presStyleCnt="0"/>
      <dgm:spPr/>
    </dgm:pt>
    <dgm:pt modelId="{540A8B6C-C460-47E8-8CD7-F0E92E46F893}" type="pres">
      <dgm:prSet presAssocID="{FF60908F-6531-4027-A1AE-DC08F0799B9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B3B6A-4397-448A-AA89-7178F92219AF}" type="pres">
      <dgm:prSet presAssocID="{FF60908F-6531-4027-A1AE-DC08F0799B97}" presName="parSh" presStyleLbl="node1" presStyleIdx="0" presStyleCnt="3"/>
      <dgm:spPr/>
      <dgm:t>
        <a:bodyPr/>
        <a:lstStyle/>
        <a:p>
          <a:endParaRPr lang="en-US"/>
        </a:p>
      </dgm:t>
    </dgm:pt>
    <dgm:pt modelId="{BFDDB229-B1DE-4C91-BB36-812B42A0935C}" type="pres">
      <dgm:prSet presAssocID="{FF60908F-6531-4027-A1AE-DC08F0799B97}" presName="desTx" presStyleLbl="fgAcc1" presStyleIdx="0" presStyleCnt="3" custLinFactNeighborX="-1097" custLinFactNeighborY="-2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A91CB-0999-4232-82E9-39BDD849F640}" type="pres">
      <dgm:prSet presAssocID="{30AA7282-E5AA-4437-BEC8-C597A8BB0C0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A7C3BEB-21D4-4865-AFF2-AF289278B7D8}" type="pres">
      <dgm:prSet presAssocID="{30AA7282-E5AA-4437-BEC8-C597A8BB0C00}" presName="connTx" presStyleLbl="sibTrans2D1" presStyleIdx="0" presStyleCnt="2"/>
      <dgm:spPr/>
      <dgm:t>
        <a:bodyPr/>
        <a:lstStyle/>
        <a:p>
          <a:endParaRPr lang="en-US"/>
        </a:p>
      </dgm:t>
    </dgm:pt>
    <dgm:pt modelId="{95D4EF68-275B-4725-A454-984125E746AB}" type="pres">
      <dgm:prSet presAssocID="{373002DA-C707-465A-AB6F-189F1A222634}" presName="composite" presStyleCnt="0"/>
      <dgm:spPr/>
    </dgm:pt>
    <dgm:pt modelId="{6FEB2B05-B0FC-4691-A4B6-51BA00180A19}" type="pres">
      <dgm:prSet presAssocID="{373002DA-C707-465A-AB6F-189F1A22263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B1901-143F-4925-BCED-78680BE23A83}" type="pres">
      <dgm:prSet presAssocID="{373002DA-C707-465A-AB6F-189F1A222634}" presName="parSh" presStyleLbl="node1" presStyleIdx="1" presStyleCnt="3"/>
      <dgm:spPr/>
      <dgm:t>
        <a:bodyPr/>
        <a:lstStyle/>
        <a:p>
          <a:endParaRPr lang="en-US"/>
        </a:p>
      </dgm:t>
    </dgm:pt>
    <dgm:pt modelId="{887B1891-AF59-4627-9EAD-5EB2E496CE55}" type="pres">
      <dgm:prSet presAssocID="{373002DA-C707-465A-AB6F-189F1A222634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55F6C-106F-479D-9623-B8436411C564}" type="pres">
      <dgm:prSet presAssocID="{BD0D5F89-5AFE-4138-8511-E3CF2542B9D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3874578-2955-4063-9851-0CB7D36D049B}" type="pres">
      <dgm:prSet presAssocID="{BD0D5F89-5AFE-4138-8511-E3CF2542B9D9}" presName="connTx" presStyleLbl="sibTrans2D1" presStyleIdx="1" presStyleCnt="2"/>
      <dgm:spPr/>
      <dgm:t>
        <a:bodyPr/>
        <a:lstStyle/>
        <a:p>
          <a:endParaRPr lang="en-US"/>
        </a:p>
      </dgm:t>
    </dgm:pt>
    <dgm:pt modelId="{D7DE3D3B-586F-4C65-8842-8BFA34F66A0E}" type="pres">
      <dgm:prSet presAssocID="{4F6631C7-2499-484D-8F63-BC95DEBE71F8}" presName="composite" presStyleCnt="0"/>
      <dgm:spPr/>
    </dgm:pt>
    <dgm:pt modelId="{8F7A4450-8F9C-46ED-B40A-3128DF0DCEE5}" type="pres">
      <dgm:prSet presAssocID="{4F6631C7-2499-484D-8F63-BC95DEBE71F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5EFFB-09CE-469A-AAFF-46BEC912C00D}" type="pres">
      <dgm:prSet presAssocID="{4F6631C7-2499-484D-8F63-BC95DEBE71F8}" presName="parSh" presStyleLbl="node1" presStyleIdx="2" presStyleCnt="3" custLinFactNeighborX="-1536" custLinFactNeighborY="-2698"/>
      <dgm:spPr/>
      <dgm:t>
        <a:bodyPr/>
        <a:lstStyle/>
        <a:p>
          <a:endParaRPr lang="en-US"/>
        </a:p>
      </dgm:t>
    </dgm:pt>
    <dgm:pt modelId="{585402A9-3F3B-41E6-A8DF-E1EB42FF9E5C}" type="pres">
      <dgm:prSet presAssocID="{4F6631C7-2499-484D-8F63-BC95DEBE71F8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DB3647-3DAF-4F9F-A96E-63280EBD9C0C}" type="presOf" srcId="{4F6631C7-2499-484D-8F63-BC95DEBE71F8}" destId="{14A5EFFB-09CE-469A-AAFF-46BEC912C00D}" srcOrd="1" destOrd="0" presId="urn:microsoft.com/office/officeart/2005/8/layout/process3"/>
    <dgm:cxn modelId="{B3B26C4D-C260-4318-93BA-769B0651431C}" type="presOf" srcId="{FF60908F-6531-4027-A1AE-DC08F0799B97}" destId="{B20B3B6A-4397-448A-AA89-7178F92219AF}" srcOrd="1" destOrd="0" presId="urn:microsoft.com/office/officeart/2005/8/layout/process3"/>
    <dgm:cxn modelId="{2E1B61C6-1553-45FF-AE57-048E9EAAF52F}" type="presOf" srcId="{062885B4-D16D-4AEB-AED4-782FCB86F806}" destId="{BFDDB229-B1DE-4C91-BB36-812B42A0935C}" srcOrd="0" destOrd="0" presId="urn:microsoft.com/office/officeart/2005/8/layout/process3"/>
    <dgm:cxn modelId="{3FB35E43-3F5A-462E-829B-BD339088133B}" type="presOf" srcId="{FF60908F-6531-4027-A1AE-DC08F0799B97}" destId="{540A8B6C-C460-47E8-8CD7-F0E92E46F893}" srcOrd="0" destOrd="0" presId="urn:microsoft.com/office/officeart/2005/8/layout/process3"/>
    <dgm:cxn modelId="{CC7DCE02-5669-4DE7-A637-0FE0B207AEB7}" srcId="{5577FB67-5AB1-4B44-9673-C5C5771EC219}" destId="{FF60908F-6531-4027-A1AE-DC08F0799B97}" srcOrd="0" destOrd="0" parTransId="{B698E946-0D8A-46EC-AF12-C81E3167E3DF}" sibTransId="{30AA7282-E5AA-4437-BEC8-C597A8BB0C00}"/>
    <dgm:cxn modelId="{8496B22C-BFA1-4B5A-B564-B5454C9348CD}" type="presOf" srcId="{373002DA-C707-465A-AB6F-189F1A222634}" destId="{57DB1901-143F-4925-BCED-78680BE23A83}" srcOrd="1" destOrd="0" presId="urn:microsoft.com/office/officeart/2005/8/layout/process3"/>
    <dgm:cxn modelId="{73F0A4A6-02D6-49F9-BCB5-6FDACD1C4987}" type="presOf" srcId="{5577FB67-5AB1-4B44-9673-C5C5771EC219}" destId="{9CC8279A-8184-4B9C-86F5-A8650F455925}" srcOrd="0" destOrd="0" presId="urn:microsoft.com/office/officeart/2005/8/layout/process3"/>
    <dgm:cxn modelId="{BE4DC23F-2833-4960-AE26-09BC91FE6517}" srcId="{373002DA-C707-465A-AB6F-189F1A222634}" destId="{81DB1D31-D3AC-45D5-82F1-F4D0DF080E37}" srcOrd="0" destOrd="0" parTransId="{FE0EAE84-0DCA-44BC-9976-3293448DB60D}" sibTransId="{2BD3B50B-97A4-488F-B626-C55D61606CB2}"/>
    <dgm:cxn modelId="{175B14D8-D7AE-4EE7-B977-1ADA78C50084}" type="presOf" srcId="{BD0D5F89-5AFE-4138-8511-E3CF2542B9D9}" destId="{43874578-2955-4063-9851-0CB7D36D049B}" srcOrd="1" destOrd="0" presId="urn:microsoft.com/office/officeart/2005/8/layout/process3"/>
    <dgm:cxn modelId="{52CBE768-0F76-4793-BEEC-1022C879D8AC}" type="presOf" srcId="{BD0D5F89-5AFE-4138-8511-E3CF2542B9D9}" destId="{DA755F6C-106F-479D-9623-B8436411C564}" srcOrd="0" destOrd="0" presId="urn:microsoft.com/office/officeart/2005/8/layout/process3"/>
    <dgm:cxn modelId="{8FC0F53F-26BC-4A29-92DA-74D0E73688C1}" type="presOf" srcId="{30AA7282-E5AA-4437-BEC8-C597A8BB0C00}" destId="{5A7C3BEB-21D4-4865-AFF2-AF289278B7D8}" srcOrd="1" destOrd="0" presId="urn:microsoft.com/office/officeart/2005/8/layout/process3"/>
    <dgm:cxn modelId="{8BA796F4-7D3A-434C-B978-CE95409DADCC}" type="presOf" srcId="{30AA7282-E5AA-4437-BEC8-C597A8BB0C00}" destId="{42CA91CB-0999-4232-82E9-39BDD849F640}" srcOrd="0" destOrd="0" presId="urn:microsoft.com/office/officeart/2005/8/layout/process3"/>
    <dgm:cxn modelId="{F6861E34-40C3-4BC1-89D4-7382075D6849}" srcId="{5577FB67-5AB1-4B44-9673-C5C5771EC219}" destId="{4F6631C7-2499-484D-8F63-BC95DEBE71F8}" srcOrd="2" destOrd="0" parTransId="{25E8FE97-B826-4614-B694-B4174444A086}" sibTransId="{79FE40A8-C1DD-4F3A-B2F6-C24756A4DE87}"/>
    <dgm:cxn modelId="{318994CF-1F91-46BC-89DC-D40316EEF925}" type="presOf" srcId="{191FA704-1523-4C47-A1FE-E127C4A49DFD}" destId="{585402A9-3F3B-41E6-A8DF-E1EB42FF9E5C}" srcOrd="0" destOrd="0" presId="urn:microsoft.com/office/officeart/2005/8/layout/process3"/>
    <dgm:cxn modelId="{5B95ED75-3C31-4FA8-91DD-5F02556A374B}" type="presOf" srcId="{373002DA-C707-465A-AB6F-189F1A222634}" destId="{6FEB2B05-B0FC-4691-A4B6-51BA00180A19}" srcOrd="0" destOrd="0" presId="urn:microsoft.com/office/officeart/2005/8/layout/process3"/>
    <dgm:cxn modelId="{F70EBB2A-4202-4F38-A709-E1DDDB776E47}" srcId="{FF60908F-6531-4027-A1AE-DC08F0799B97}" destId="{062885B4-D16D-4AEB-AED4-782FCB86F806}" srcOrd="0" destOrd="0" parTransId="{98A3D787-7BF8-4099-89F2-82C8F3C0D507}" sibTransId="{BCDF480F-3118-471D-9236-011748C98150}"/>
    <dgm:cxn modelId="{E554E584-66EF-478F-9022-48301E385BEE}" srcId="{4F6631C7-2499-484D-8F63-BC95DEBE71F8}" destId="{191FA704-1523-4C47-A1FE-E127C4A49DFD}" srcOrd="0" destOrd="0" parTransId="{5CB988B5-EE56-4B1E-8C66-624CDCB7DE11}" sibTransId="{0A73E8D6-B409-47D0-9CC9-95B9A82B87FF}"/>
    <dgm:cxn modelId="{CBCA63B8-D1BB-4121-96AF-C40B299AD4AF}" type="presOf" srcId="{81DB1D31-D3AC-45D5-82F1-F4D0DF080E37}" destId="{887B1891-AF59-4627-9EAD-5EB2E496CE55}" srcOrd="0" destOrd="0" presId="urn:microsoft.com/office/officeart/2005/8/layout/process3"/>
    <dgm:cxn modelId="{B368823E-7D0C-4AB2-8A3A-CA766380680B}" type="presOf" srcId="{4F6631C7-2499-484D-8F63-BC95DEBE71F8}" destId="{8F7A4450-8F9C-46ED-B40A-3128DF0DCEE5}" srcOrd="0" destOrd="0" presId="urn:microsoft.com/office/officeart/2005/8/layout/process3"/>
    <dgm:cxn modelId="{0A167183-AC53-45B0-B505-B8486D196078}" srcId="{5577FB67-5AB1-4B44-9673-C5C5771EC219}" destId="{373002DA-C707-465A-AB6F-189F1A222634}" srcOrd="1" destOrd="0" parTransId="{B9B03B52-6519-43D7-A498-48CA4D23E861}" sibTransId="{BD0D5F89-5AFE-4138-8511-E3CF2542B9D9}"/>
    <dgm:cxn modelId="{3CE87294-7130-4F12-B468-3E56BB997188}" type="presParOf" srcId="{9CC8279A-8184-4B9C-86F5-A8650F455925}" destId="{78F91C34-1728-41EC-A082-485DA9466C06}" srcOrd="0" destOrd="0" presId="urn:microsoft.com/office/officeart/2005/8/layout/process3"/>
    <dgm:cxn modelId="{77D42FE0-7C8A-41B9-8798-FCAF14CA9E66}" type="presParOf" srcId="{78F91C34-1728-41EC-A082-485DA9466C06}" destId="{540A8B6C-C460-47E8-8CD7-F0E92E46F893}" srcOrd="0" destOrd="0" presId="urn:microsoft.com/office/officeart/2005/8/layout/process3"/>
    <dgm:cxn modelId="{656F6204-46FF-474D-BC30-143C4598F270}" type="presParOf" srcId="{78F91C34-1728-41EC-A082-485DA9466C06}" destId="{B20B3B6A-4397-448A-AA89-7178F92219AF}" srcOrd="1" destOrd="0" presId="urn:microsoft.com/office/officeart/2005/8/layout/process3"/>
    <dgm:cxn modelId="{E77C7E77-401A-4C46-BBEE-629A205297FA}" type="presParOf" srcId="{78F91C34-1728-41EC-A082-485DA9466C06}" destId="{BFDDB229-B1DE-4C91-BB36-812B42A0935C}" srcOrd="2" destOrd="0" presId="urn:microsoft.com/office/officeart/2005/8/layout/process3"/>
    <dgm:cxn modelId="{4BA34404-1468-443E-86DC-818881BBC812}" type="presParOf" srcId="{9CC8279A-8184-4B9C-86F5-A8650F455925}" destId="{42CA91CB-0999-4232-82E9-39BDD849F640}" srcOrd="1" destOrd="0" presId="urn:microsoft.com/office/officeart/2005/8/layout/process3"/>
    <dgm:cxn modelId="{C99517E5-1443-4AE4-A4C5-729E5EAD3368}" type="presParOf" srcId="{42CA91CB-0999-4232-82E9-39BDD849F640}" destId="{5A7C3BEB-21D4-4865-AFF2-AF289278B7D8}" srcOrd="0" destOrd="0" presId="urn:microsoft.com/office/officeart/2005/8/layout/process3"/>
    <dgm:cxn modelId="{46A39DEC-4E2D-4275-81A4-30F14DE2D509}" type="presParOf" srcId="{9CC8279A-8184-4B9C-86F5-A8650F455925}" destId="{95D4EF68-275B-4725-A454-984125E746AB}" srcOrd="2" destOrd="0" presId="urn:microsoft.com/office/officeart/2005/8/layout/process3"/>
    <dgm:cxn modelId="{3A7B999E-FC48-438B-8DBE-44E03519C043}" type="presParOf" srcId="{95D4EF68-275B-4725-A454-984125E746AB}" destId="{6FEB2B05-B0FC-4691-A4B6-51BA00180A19}" srcOrd="0" destOrd="0" presId="urn:microsoft.com/office/officeart/2005/8/layout/process3"/>
    <dgm:cxn modelId="{8C598A4D-D684-43C3-8160-3242E4B823BC}" type="presParOf" srcId="{95D4EF68-275B-4725-A454-984125E746AB}" destId="{57DB1901-143F-4925-BCED-78680BE23A83}" srcOrd="1" destOrd="0" presId="urn:microsoft.com/office/officeart/2005/8/layout/process3"/>
    <dgm:cxn modelId="{20BF032E-56F8-4B59-8725-3572BC82339C}" type="presParOf" srcId="{95D4EF68-275B-4725-A454-984125E746AB}" destId="{887B1891-AF59-4627-9EAD-5EB2E496CE55}" srcOrd="2" destOrd="0" presId="urn:microsoft.com/office/officeart/2005/8/layout/process3"/>
    <dgm:cxn modelId="{041EECC5-90AE-47CF-BF95-2BC82D70094C}" type="presParOf" srcId="{9CC8279A-8184-4B9C-86F5-A8650F455925}" destId="{DA755F6C-106F-479D-9623-B8436411C564}" srcOrd="3" destOrd="0" presId="urn:microsoft.com/office/officeart/2005/8/layout/process3"/>
    <dgm:cxn modelId="{AAEFF309-BDFF-4473-933F-C92007BC434C}" type="presParOf" srcId="{DA755F6C-106F-479D-9623-B8436411C564}" destId="{43874578-2955-4063-9851-0CB7D36D049B}" srcOrd="0" destOrd="0" presId="urn:microsoft.com/office/officeart/2005/8/layout/process3"/>
    <dgm:cxn modelId="{49E27DF4-8F85-4CFE-9449-5CDB1F39DFE9}" type="presParOf" srcId="{9CC8279A-8184-4B9C-86F5-A8650F455925}" destId="{D7DE3D3B-586F-4C65-8842-8BFA34F66A0E}" srcOrd="4" destOrd="0" presId="urn:microsoft.com/office/officeart/2005/8/layout/process3"/>
    <dgm:cxn modelId="{9BD0E7AA-F71E-48B1-893A-DD0EE1BF6F35}" type="presParOf" srcId="{D7DE3D3B-586F-4C65-8842-8BFA34F66A0E}" destId="{8F7A4450-8F9C-46ED-B40A-3128DF0DCEE5}" srcOrd="0" destOrd="0" presId="urn:microsoft.com/office/officeart/2005/8/layout/process3"/>
    <dgm:cxn modelId="{CFDF18DB-8BEF-4366-AF6E-66316CAC71CA}" type="presParOf" srcId="{D7DE3D3B-586F-4C65-8842-8BFA34F66A0E}" destId="{14A5EFFB-09CE-469A-AAFF-46BEC912C00D}" srcOrd="1" destOrd="0" presId="urn:microsoft.com/office/officeart/2005/8/layout/process3"/>
    <dgm:cxn modelId="{0EFF187B-332A-4BA1-B3BC-CEF5B4B2B392}" type="presParOf" srcId="{D7DE3D3B-586F-4C65-8842-8BFA34F66A0E}" destId="{585402A9-3F3B-41E6-A8DF-E1EB42FF9E5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25A358-9D0B-420D-99B1-7663ABC42D4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1D636F-9B74-495D-AB3A-114D5C68DFC7}">
      <dgm:prSet phldrT="[Text]" custT="1"/>
      <dgm:spPr/>
      <dgm:t>
        <a:bodyPr/>
        <a:lstStyle/>
        <a:p>
          <a:r>
            <a:rPr lang="en-US" sz="1800" dirty="0"/>
            <a:t>July 18, 1900</a:t>
          </a:r>
        </a:p>
      </dgm:t>
    </dgm:pt>
    <dgm:pt modelId="{50737D59-90D8-441E-90C2-D636E19C2513}" type="parTrans" cxnId="{B22FBF9F-92D4-4997-A22A-35837C6B61B1}">
      <dgm:prSet/>
      <dgm:spPr/>
      <dgm:t>
        <a:bodyPr/>
        <a:lstStyle/>
        <a:p>
          <a:endParaRPr lang="en-US"/>
        </a:p>
      </dgm:t>
    </dgm:pt>
    <dgm:pt modelId="{8FC6DED2-DDFE-41ED-9D5C-44530CE0767B}" type="sibTrans" cxnId="{B22FBF9F-92D4-4997-A22A-35837C6B61B1}">
      <dgm:prSet/>
      <dgm:spPr/>
      <dgm:t>
        <a:bodyPr/>
        <a:lstStyle/>
        <a:p>
          <a:endParaRPr lang="en-US"/>
        </a:p>
      </dgm:t>
    </dgm:pt>
    <dgm:pt modelId="{F35D8D06-2484-4DB6-8AAB-55265C231A5D}">
      <dgm:prSet phldrT="[Text]" custT="1"/>
      <dgm:spPr/>
      <dgm:t>
        <a:bodyPr/>
        <a:lstStyle/>
        <a:p>
          <a:r>
            <a:rPr lang="en-US" sz="2000" dirty="0"/>
            <a:t>The granite monument arrives in Berryville from Petersburg where it was manufactured by Burns &amp; Campbell. It was transported in six sections, the largest of which weighed six tons. </a:t>
          </a:r>
        </a:p>
      </dgm:t>
    </dgm:pt>
    <dgm:pt modelId="{E7437286-843C-415A-99F0-FCC07DF54656}" type="parTrans" cxnId="{DBBC281A-70A3-42AC-BD23-850E9AF2E0A5}">
      <dgm:prSet/>
      <dgm:spPr/>
      <dgm:t>
        <a:bodyPr/>
        <a:lstStyle/>
        <a:p>
          <a:endParaRPr lang="en-US"/>
        </a:p>
      </dgm:t>
    </dgm:pt>
    <dgm:pt modelId="{F5167CA6-6BF3-4409-AC13-D002CBDFCF61}" type="sibTrans" cxnId="{DBBC281A-70A3-42AC-BD23-850E9AF2E0A5}">
      <dgm:prSet/>
      <dgm:spPr/>
      <dgm:t>
        <a:bodyPr/>
        <a:lstStyle/>
        <a:p>
          <a:endParaRPr lang="en-US"/>
        </a:p>
      </dgm:t>
    </dgm:pt>
    <dgm:pt modelId="{838BCC92-DF26-4604-95F4-F1FD11545339}">
      <dgm:prSet phldrT="[Text]" custT="1"/>
      <dgm:spPr/>
      <dgm:t>
        <a:bodyPr/>
        <a:lstStyle/>
        <a:p>
          <a:r>
            <a:rPr lang="en-US" sz="1800" dirty="0"/>
            <a:t>July 21, 1900</a:t>
          </a:r>
        </a:p>
      </dgm:t>
    </dgm:pt>
    <dgm:pt modelId="{C5CCD043-DE89-4460-81B4-9DA25478CC04}" type="parTrans" cxnId="{F1307277-7BAC-41B9-8535-86579D944DDC}">
      <dgm:prSet/>
      <dgm:spPr/>
      <dgm:t>
        <a:bodyPr/>
        <a:lstStyle/>
        <a:p>
          <a:endParaRPr lang="en-US"/>
        </a:p>
      </dgm:t>
    </dgm:pt>
    <dgm:pt modelId="{DBED9547-9897-460B-983D-9D840235E03D}" type="sibTrans" cxnId="{F1307277-7BAC-41B9-8535-86579D944DDC}">
      <dgm:prSet/>
      <dgm:spPr/>
      <dgm:t>
        <a:bodyPr/>
        <a:lstStyle/>
        <a:p>
          <a:endParaRPr lang="en-US"/>
        </a:p>
      </dgm:t>
    </dgm:pt>
    <dgm:pt modelId="{5606E4A8-803A-4EA7-A444-F6E0C4CE139A}">
      <dgm:prSet phldrT="[Text]" custT="1"/>
      <dgm:spPr/>
      <dgm:t>
        <a:bodyPr/>
        <a:lstStyle/>
        <a:p>
          <a:r>
            <a:rPr lang="en-US" sz="2000" dirty="0"/>
            <a:t>Unveiling of the monument held at the Clarke County Courthouse green. It was reported that 3,000 people attended the day-long ceremony, which included a parade, music, speeches, and banquets.</a:t>
          </a:r>
        </a:p>
      </dgm:t>
    </dgm:pt>
    <dgm:pt modelId="{BEC41790-D11F-4357-B57E-932DAB0BE789}" type="parTrans" cxnId="{16FF3DAF-068C-4531-87B8-7012BFFD254B}">
      <dgm:prSet/>
      <dgm:spPr/>
      <dgm:t>
        <a:bodyPr/>
        <a:lstStyle/>
        <a:p>
          <a:endParaRPr lang="en-US"/>
        </a:p>
      </dgm:t>
    </dgm:pt>
    <dgm:pt modelId="{DF913648-E995-4109-936F-60A53126B692}" type="sibTrans" cxnId="{16FF3DAF-068C-4531-87B8-7012BFFD254B}">
      <dgm:prSet/>
      <dgm:spPr/>
      <dgm:t>
        <a:bodyPr/>
        <a:lstStyle/>
        <a:p>
          <a:endParaRPr lang="en-US"/>
        </a:p>
      </dgm:t>
    </dgm:pt>
    <dgm:pt modelId="{DE46C9B7-E49B-49DA-A5CD-306724FBDED7}">
      <dgm:prSet phldrT="[Text]" custT="1"/>
      <dgm:spPr/>
      <dgm:t>
        <a:bodyPr/>
        <a:lstStyle/>
        <a:p>
          <a:r>
            <a:rPr lang="en-US" sz="1800" dirty="0"/>
            <a:t>August 22, 1916</a:t>
          </a:r>
        </a:p>
      </dgm:t>
    </dgm:pt>
    <dgm:pt modelId="{C9349E76-6C85-43F7-91FD-A927EC6FB284}" type="parTrans" cxnId="{9D4BAE28-1E8C-42B2-962A-C965CD193F88}">
      <dgm:prSet/>
      <dgm:spPr/>
      <dgm:t>
        <a:bodyPr/>
        <a:lstStyle/>
        <a:p>
          <a:endParaRPr lang="en-US"/>
        </a:p>
      </dgm:t>
    </dgm:pt>
    <dgm:pt modelId="{2BC27D22-33C4-4732-89A2-7EABD3BA4F46}" type="sibTrans" cxnId="{9D4BAE28-1E8C-42B2-962A-C965CD193F88}">
      <dgm:prSet/>
      <dgm:spPr/>
      <dgm:t>
        <a:bodyPr/>
        <a:lstStyle/>
        <a:p>
          <a:endParaRPr lang="en-US"/>
        </a:p>
      </dgm:t>
    </dgm:pt>
    <dgm:pt modelId="{7C35BF11-B82E-48D3-A599-707D09FFFE2D}">
      <dgm:prSet phldrT="[Text]"/>
      <dgm:spPr/>
      <dgm:t>
        <a:bodyPr/>
        <a:lstStyle/>
        <a:p>
          <a:r>
            <a:rPr lang="en-US" i="0" dirty="0"/>
            <a:t>At the 32nd Annual Reunion of the </a:t>
          </a:r>
          <a:r>
            <a:rPr lang="en-US" i="1" dirty="0"/>
            <a:t>Association of the Survivors of the Clarke Cavalry</a:t>
          </a:r>
          <a:r>
            <a:rPr lang="en-US" i="0" dirty="0"/>
            <a:t>, they requested that the "Stone Wall Chapter of the </a:t>
          </a:r>
          <a:r>
            <a:rPr lang="en-US" i="0" dirty="0" err="1"/>
            <a:t>UDCs</a:t>
          </a:r>
          <a:r>
            <a:rPr lang="en-US" i="0" dirty="0"/>
            <a:t>  take charge" of the monument when their organization "ceases to exist."  </a:t>
          </a:r>
        </a:p>
      </dgm:t>
    </dgm:pt>
    <dgm:pt modelId="{5621D46C-5551-4493-AC04-B38051499DD4}" type="parTrans" cxnId="{4120B1B3-46D8-4144-858E-A826BB1804AC}">
      <dgm:prSet/>
      <dgm:spPr/>
      <dgm:t>
        <a:bodyPr/>
        <a:lstStyle/>
        <a:p>
          <a:endParaRPr lang="en-US"/>
        </a:p>
      </dgm:t>
    </dgm:pt>
    <dgm:pt modelId="{11C5C67F-F3F8-4E4A-B932-14AD2CE6124C}" type="sibTrans" cxnId="{4120B1B3-46D8-4144-858E-A826BB1804AC}">
      <dgm:prSet/>
      <dgm:spPr/>
      <dgm:t>
        <a:bodyPr/>
        <a:lstStyle/>
        <a:p>
          <a:endParaRPr lang="en-US"/>
        </a:p>
      </dgm:t>
    </dgm:pt>
    <dgm:pt modelId="{E8EBDC69-B6D4-4EAA-904D-BAE4D39DA31D}" type="pres">
      <dgm:prSet presAssocID="{6D25A358-9D0B-420D-99B1-7663ABC42D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00A9FE-0DE5-4D5D-A536-C9232B0DF901}" type="pres">
      <dgm:prSet presAssocID="{FB1D636F-9B74-495D-AB3A-114D5C68DFC7}" presName="composite" presStyleCnt="0"/>
      <dgm:spPr/>
    </dgm:pt>
    <dgm:pt modelId="{F5515893-8F89-437D-9508-A973F4A67BFE}" type="pres">
      <dgm:prSet presAssocID="{FB1D636F-9B74-495D-AB3A-114D5C68DFC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05A63-7B31-46E2-9577-373F9E52980B}" type="pres">
      <dgm:prSet presAssocID="{FB1D636F-9B74-495D-AB3A-114D5C68DFC7}" presName="parSh" presStyleLbl="node1" presStyleIdx="0" presStyleCnt="3"/>
      <dgm:spPr/>
      <dgm:t>
        <a:bodyPr/>
        <a:lstStyle/>
        <a:p>
          <a:endParaRPr lang="en-US"/>
        </a:p>
      </dgm:t>
    </dgm:pt>
    <dgm:pt modelId="{44A99998-206F-42A9-8F24-4BF97A58EE6E}" type="pres">
      <dgm:prSet presAssocID="{FB1D636F-9B74-495D-AB3A-114D5C68DFC7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D0750-27F5-4450-93CD-EC45D48AF5CC}" type="pres">
      <dgm:prSet presAssocID="{8FC6DED2-DDFE-41ED-9D5C-44530CE0767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EA32A56-A16B-4396-B2A5-0E3B8DE01B50}" type="pres">
      <dgm:prSet presAssocID="{8FC6DED2-DDFE-41ED-9D5C-44530CE0767B}" presName="connTx" presStyleLbl="sibTrans2D1" presStyleIdx="0" presStyleCnt="2"/>
      <dgm:spPr/>
      <dgm:t>
        <a:bodyPr/>
        <a:lstStyle/>
        <a:p>
          <a:endParaRPr lang="en-US"/>
        </a:p>
      </dgm:t>
    </dgm:pt>
    <dgm:pt modelId="{47E38898-6A73-40C8-9546-D6DD5A4630E1}" type="pres">
      <dgm:prSet presAssocID="{838BCC92-DF26-4604-95F4-F1FD11545339}" presName="composite" presStyleCnt="0"/>
      <dgm:spPr/>
    </dgm:pt>
    <dgm:pt modelId="{443CB799-09DA-4A82-B80B-3E0CDAF07CDE}" type="pres">
      <dgm:prSet presAssocID="{838BCC92-DF26-4604-95F4-F1FD1154533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B0C82-0754-4A64-A91D-82B5551B7F7B}" type="pres">
      <dgm:prSet presAssocID="{838BCC92-DF26-4604-95F4-F1FD11545339}" presName="parSh" presStyleLbl="node1" presStyleIdx="1" presStyleCnt="3"/>
      <dgm:spPr/>
      <dgm:t>
        <a:bodyPr/>
        <a:lstStyle/>
        <a:p>
          <a:endParaRPr lang="en-US"/>
        </a:p>
      </dgm:t>
    </dgm:pt>
    <dgm:pt modelId="{8179A25D-E5AA-482D-A0CC-28C2FDB2992D}" type="pres">
      <dgm:prSet presAssocID="{838BCC92-DF26-4604-95F4-F1FD11545339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D70C1-E8F8-427B-A6E4-65BB718B6F86}" type="pres">
      <dgm:prSet presAssocID="{DBED9547-9897-460B-983D-9D840235E03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D8BA42C-C418-4931-BD3A-4A64639D0A50}" type="pres">
      <dgm:prSet presAssocID="{DBED9547-9897-460B-983D-9D840235E03D}" presName="connTx" presStyleLbl="sibTrans2D1" presStyleIdx="1" presStyleCnt="2"/>
      <dgm:spPr/>
      <dgm:t>
        <a:bodyPr/>
        <a:lstStyle/>
        <a:p>
          <a:endParaRPr lang="en-US"/>
        </a:p>
      </dgm:t>
    </dgm:pt>
    <dgm:pt modelId="{B5F90558-92A5-4ECD-8109-18B1AE39D70D}" type="pres">
      <dgm:prSet presAssocID="{DE46C9B7-E49B-49DA-A5CD-306724FBDED7}" presName="composite" presStyleCnt="0"/>
      <dgm:spPr/>
    </dgm:pt>
    <dgm:pt modelId="{D312BE60-D5A0-4809-AA9F-82F2CE61724A}" type="pres">
      <dgm:prSet presAssocID="{DE46C9B7-E49B-49DA-A5CD-306724FBDED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B681A-5568-4040-AB38-4D616B34AB3A}" type="pres">
      <dgm:prSet presAssocID="{DE46C9B7-E49B-49DA-A5CD-306724FBDED7}" presName="parSh" presStyleLbl="node1" presStyleIdx="2" presStyleCnt="3" custLinFactNeighborX="-1087" custLinFactNeighborY="-4893"/>
      <dgm:spPr/>
      <dgm:t>
        <a:bodyPr/>
        <a:lstStyle/>
        <a:p>
          <a:endParaRPr lang="en-US"/>
        </a:p>
      </dgm:t>
    </dgm:pt>
    <dgm:pt modelId="{B7538BE6-91DE-41B7-947A-DFF158B26B16}" type="pres">
      <dgm:prSet presAssocID="{DE46C9B7-E49B-49DA-A5CD-306724FBDED7}" presName="desTx" presStyleLbl="fgAcc1" presStyleIdx="2" presStyleCnt="3" custScaleX="97420" custScaleY="99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2FBF9F-92D4-4997-A22A-35837C6B61B1}" srcId="{6D25A358-9D0B-420D-99B1-7663ABC42D4C}" destId="{FB1D636F-9B74-495D-AB3A-114D5C68DFC7}" srcOrd="0" destOrd="0" parTransId="{50737D59-90D8-441E-90C2-D636E19C2513}" sibTransId="{8FC6DED2-DDFE-41ED-9D5C-44530CE0767B}"/>
    <dgm:cxn modelId="{F1307277-7BAC-41B9-8535-86579D944DDC}" srcId="{6D25A358-9D0B-420D-99B1-7663ABC42D4C}" destId="{838BCC92-DF26-4604-95F4-F1FD11545339}" srcOrd="1" destOrd="0" parTransId="{C5CCD043-DE89-4460-81B4-9DA25478CC04}" sibTransId="{DBED9547-9897-460B-983D-9D840235E03D}"/>
    <dgm:cxn modelId="{5F16D346-93A1-4E0C-8FC4-22965973816F}" type="presOf" srcId="{DBED9547-9897-460B-983D-9D840235E03D}" destId="{7FFD70C1-E8F8-427B-A6E4-65BB718B6F86}" srcOrd="0" destOrd="0" presId="urn:microsoft.com/office/officeart/2005/8/layout/process3"/>
    <dgm:cxn modelId="{2C06A4EA-736A-4836-9E18-63D9A8A678FB}" type="presOf" srcId="{838BCC92-DF26-4604-95F4-F1FD11545339}" destId="{B11B0C82-0754-4A64-A91D-82B5551B7F7B}" srcOrd="1" destOrd="0" presId="urn:microsoft.com/office/officeart/2005/8/layout/process3"/>
    <dgm:cxn modelId="{71BD804D-E4E8-49E3-A1A1-3BE63D2EDED4}" type="presOf" srcId="{838BCC92-DF26-4604-95F4-F1FD11545339}" destId="{443CB799-09DA-4A82-B80B-3E0CDAF07CDE}" srcOrd="0" destOrd="0" presId="urn:microsoft.com/office/officeart/2005/8/layout/process3"/>
    <dgm:cxn modelId="{F7D1FDC9-E0AB-4D5E-BFE2-C461BF28EA1A}" type="presOf" srcId="{5606E4A8-803A-4EA7-A444-F6E0C4CE139A}" destId="{8179A25D-E5AA-482D-A0CC-28C2FDB2992D}" srcOrd="0" destOrd="0" presId="urn:microsoft.com/office/officeart/2005/8/layout/process3"/>
    <dgm:cxn modelId="{DBBC281A-70A3-42AC-BD23-850E9AF2E0A5}" srcId="{FB1D636F-9B74-495D-AB3A-114D5C68DFC7}" destId="{F35D8D06-2484-4DB6-8AAB-55265C231A5D}" srcOrd="0" destOrd="0" parTransId="{E7437286-843C-415A-99F0-FCC07DF54656}" sibTransId="{F5167CA6-6BF3-4409-AC13-D002CBDFCF61}"/>
    <dgm:cxn modelId="{64871543-87CC-4568-A43D-DC923A7C042B}" type="presOf" srcId="{8FC6DED2-DDFE-41ED-9D5C-44530CE0767B}" destId="{AB4D0750-27F5-4450-93CD-EC45D48AF5CC}" srcOrd="0" destOrd="0" presId="urn:microsoft.com/office/officeart/2005/8/layout/process3"/>
    <dgm:cxn modelId="{D126ACD2-6E54-46A7-B6D3-D3D88943AE87}" type="presOf" srcId="{6D25A358-9D0B-420D-99B1-7663ABC42D4C}" destId="{E8EBDC69-B6D4-4EAA-904D-BAE4D39DA31D}" srcOrd="0" destOrd="0" presId="urn:microsoft.com/office/officeart/2005/8/layout/process3"/>
    <dgm:cxn modelId="{DF4954B2-E988-43C8-997E-93518DAE9598}" type="presOf" srcId="{8FC6DED2-DDFE-41ED-9D5C-44530CE0767B}" destId="{4EA32A56-A16B-4396-B2A5-0E3B8DE01B50}" srcOrd="1" destOrd="0" presId="urn:microsoft.com/office/officeart/2005/8/layout/process3"/>
    <dgm:cxn modelId="{9D4BAE28-1E8C-42B2-962A-C965CD193F88}" srcId="{6D25A358-9D0B-420D-99B1-7663ABC42D4C}" destId="{DE46C9B7-E49B-49DA-A5CD-306724FBDED7}" srcOrd="2" destOrd="0" parTransId="{C9349E76-6C85-43F7-91FD-A927EC6FB284}" sibTransId="{2BC27D22-33C4-4732-89A2-7EABD3BA4F46}"/>
    <dgm:cxn modelId="{7E232D53-0481-45EE-A414-CAFE7ECC691F}" type="presOf" srcId="{F35D8D06-2484-4DB6-8AAB-55265C231A5D}" destId="{44A99998-206F-42A9-8F24-4BF97A58EE6E}" srcOrd="0" destOrd="0" presId="urn:microsoft.com/office/officeart/2005/8/layout/process3"/>
    <dgm:cxn modelId="{A82C4CBE-E868-45F8-96D5-CDD0B23DF66F}" type="presOf" srcId="{DBED9547-9897-460B-983D-9D840235E03D}" destId="{0D8BA42C-C418-4931-BD3A-4A64639D0A50}" srcOrd="1" destOrd="0" presId="urn:microsoft.com/office/officeart/2005/8/layout/process3"/>
    <dgm:cxn modelId="{D6836024-4778-4217-AD17-F0C2E0C2BF62}" type="presOf" srcId="{7C35BF11-B82E-48D3-A599-707D09FFFE2D}" destId="{B7538BE6-91DE-41B7-947A-DFF158B26B16}" srcOrd="0" destOrd="0" presId="urn:microsoft.com/office/officeart/2005/8/layout/process3"/>
    <dgm:cxn modelId="{5B2F2B64-D966-497D-A90F-20309BEE0CFA}" type="presOf" srcId="{FB1D636F-9B74-495D-AB3A-114D5C68DFC7}" destId="{83C05A63-7B31-46E2-9577-373F9E52980B}" srcOrd="1" destOrd="0" presId="urn:microsoft.com/office/officeart/2005/8/layout/process3"/>
    <dgm:cxn modelId="{DD954056-0F30-411D-88BE-7D32806C09BC}" type="presOf" srcId="{DE46C9B7-E49B-49DA-A5CD-306724FBDED7}" destId="{4BDB681A-5568-4040-AB38-4D616B34AB3A}" srcOrd="1" destOrd="0" presId="urn:microsoft.com/office/officeart/2005/8/layout/process3"/>
    <dgm:cxn modelId="{4120B1B3-46D8-4144-858E-A826BB1804AC}" srcId="{DE46C9B7-E49B-49DA-A5CD-306724FBDED7}" destId="{7C35BF11-B82E-48D3-A599-707D09FFFE2D}" srcOrd="0" destOrd="0" parTransId="{5621D46C-5551-4493-AC04-B38051499DD4}" sibTransId="{11C5C67F-F3F8-4E4A-B932-14AD2CE6124C}"/>
    <dgm:cxn modelId="{B3AB97B6-E699-455B-BFA3-A150608625AF}" type="presOf" srcId="{DE46C9B7-E49B-49DA-A5CD-306724FBDED7}" destId="{D312BE60-D5A0-4809-AA9F-82F2CE61724A}" srcOrd="0" destOrd="0" presId="urn:microsoft.com/office/officeart/2005/8/layout/process3"/>
    <dgm:cxn modelId="{16FF3DAF-068C-4531-87B8-7012BFFD254B}" srcId="{838BCC92-DF26-4604-95F4-F1FD11545339}" destId="{5606E4A8-803A-4EA7-A444-F6E0C4CE139A}" srcOrd="0" destOrd="0" parTransId="{BEC41790-D11F-4357-B57E-932DAB0BE789}" sibTransId="{DF913648-E995-4109-936F-60A53126B692}"/>
    <dgm:cxn modelId="{B7F9D26D-979F-470D-BB10-F4B7BF404120}" type="presOf" srcId="{FB1D636F-9B74-495D-AB3A-114D5C68DFC7}" destId="{F5515893-8F89-437D-9508-A973F4A67BFE}" srcOrd="0" destOrd="0" presId="urn:microsoft.com/office/officeart/2005/8/layout/process3"/>
    <dgm:cxn modelId="{4C3F4A02-F8AD-420B-B36E-9E2A2FBACD45}" type="presParOf" srcId="{E8EBDC69-B6D4-4EAA-904D-BAE4D39DA31D}" destId="{5900A9FE-0DE5-4D5D-A536-C9232B0DF901}" srcOrd="0" destOrd="0" presId="urn:microsoft.com/office/officeart/2005/8/layout/process3"/>
    <dgm:cxn modelId="{45A5BA0A-0DC7-49F5-B876-F5B167F9D5A1}" type="presParOf" srcId="{5900A9FE-0DE5-4D5D-A536-C9232B0DF901}" destId="{F5515893-8F89-437D-9508-A973F4A67BFE}" srcOrd="0" destOrd="0" presId="urn:microsoft.com/office/officeart/2005/8/layout/process3"/>
    <dgm:cxn modelId="{53367DA3-7767-43D7-AEEC-F0E2807F6D0C}" type="presParOf" srcId="{5900A9FE-0DE5-4D5D-A536-C9232B0DF901}" destId="{83C05A63-7B31-46E2-9577-373F9E52980B}" srcOrd="1" destOrd="0" presId="urn:microsoft.com/office/officeart/2005/8/layout/process3"/>
    <dgm:cxn modelId="{B5F2988B-BB20-4E7B-B8BC-13916B55FB85}" type="presParOf" srcId="{5900A9FE-0DE5-4D5D-A536-C9232B0DF901}" destId="{44A99998-206F-42A9-8F24-4BF97A58EE6E}" srcOrd="2" destOrd="0" presId="urn:microsoft.com/office/officeart/2005/8/layout/process3"/>
    <dgm:cxn modelId="{4F8CDBEC-F54C-425A-A6B9-5D9D908EF07E}" type="presParOf" srcId="{E8EBDC69-B6D4-4EAA-904D-BAE4D39DA31D}" destId="{AB4D0750-27F5-4450-93CD-EC45D48AF5CC}" srcOrd="1" destOrd="0" presId="urn:microsoft.com/office/officeart/2005/8/layout/process3"/>
    <dgm:cxn modelId="{C17CE6BD-D30E-42C2-90BA-389973DB6D1A}" type="presParOf" srcId="{AB4D0750-27F5-4450-93CD-EC45D48AF5CC}" destId="{4EA32A56-A16B-4396-B2A5-0E3B8DE01B50}" srcOrd="0" destOrd="0" presId="urn:microsoft.com/office/officeart/2005/8/layout/process3"/>
    <dgm:cxn modelId="{F4F8EE19-1319-4DFF-B6F2-1F058A7C95A4}" type="presParOf" srcId="{E8EBDC69-B6D4-4EAA-904D-BAE4D39DA31D}" destId="{47E38898-6A73-40C8-9546-D6DD5A4630E1}" srcOrd="2" destOrd="0" presId="urn:microsoft.com/office/officeart/2005/8/layout/process3"/>
    <dgm:cxn modelId="{231AC14C-83B1-499B-89AA-1ABB2D65CB3E}" type="presParOf" srcId="{47E38898-6A73-40C8-9546-D6DD5A4630E1}" destId="{443CB799-09DA-4A82-B80B-3E0CDAF07CDE}" srcOrd="0" destOrd="0" presId="urn:microsoft.com/office/officeart/2005/8/layout/process3"/>
    <dgm:cxn modelId="{AB7281F4-FCCE-469E-83E3-92758AD62355}" type="presParOf" srcId="{47E38898-6A73-40C8-9546-D6DD5A4630E1}" destId="{B11B0C82-0754-4A64-A91D-82B5551B7F7B}" srcOrd="1" destOrd="0" presId="urn:microsoft.com/office/officeart/2005/8/layout/process3"/>
    <dgm:cxn modelId="{1A5A7253-BEE1-478D-8E41-AB36906C69A4}" type="presParOf" srcId="{47E38898-6A73-40C8-9546-D6DD5A4630E1}" destId="{8179A25D-E5AA-482D-A0CC-28C2FDB2992D}" srcOrd="2" destOrd="0" presId="urn:microsoft.com/office/officeart/2005/8/layout/process3"/>
    <dgm:cxn modelId="{AEFE5C08-AEFF-481A-839E-CFA8AC3BB9B5}" type="presParOf" srcId="{E8EBDC69-B6D4-4EAA-904D-BAE4D39DA31D}" destId="{7FFD70C1-E8F8-427B-A6E4-65BB718B6F86}" srcOrd="3" destOrd="0" presId="urn:microsoft.com/office/officeart/2005/8/layout/process3"/>
    <dgm:cxn modelId="{91ADF728-B08A-445E-BC73-A90F68D41054}" type="presParOf" srcId="{7FFD70C1-E8F8-427B-A6E4-65BB718B6F86}" destId="{0D8BA42C-C418-4931-BD3A-4A64639D0A50}" srcOrd="0" destOrd="0" presId="urn:microsoft.com/office/officeart/2005/8/layout/process3"/>
    <dgm:cxn modelId="{42AAC425-452B-43DB-A088-7905D705A006}" type="presParOf" srcId="{E8EBDC69-B6D4-4EAA-904D-BAE4D39DA31D}" destId="{B5F90558-92A5-4ECD-8109-18B1AE39D70D}" srcOrd="4" destOrd="0" presId="urn:microsoft.com/office/officeart/2005/8/layout/process3"/>
    <dgm:cxn modelId="{79ECC4C3-FFCF-4074-B793-DAB4ABBE3931}" type="presParOf" srcId="{B5F90558-92A5-4ECD-8109-18B1AE39D70D}" destId="{D312BE60-D5A0-4809-AA9F-82F2CE61724A}" srcOrd="0" destOrd="0" presId="urn:microsoft.com/office/officeart/2005/8/layout/process3"/>
    <dgm:cxn modelId="{1CB7EBA5-695D-4914-B770-87ABD82D9C42}" type="presParOf" srcId="{B5F90558-92A5-4ECD-8109-18B1AE39D70D}" destId="{4BDB681A-5568-4040-AB38-4D616B34AB3A}" srcOrd="1" destOrd="0" presId="urn:microsoft.com/office/officeart/2005/8/layout/process3"/>
    <dgm:cxn modelId="{0CB802AD-9107-4439-85F7-03F477677E93}" type="presParOf" srcId="{B5F90558-92A5-4ECD-8109-18B1AE39D70D}" destId="{B7538BE6-91DE-41B7-947A-DFF158B26B1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CC4A7-188A-4409-8DF8-27E9FE975C39}">
      <dsp:nvSpPr>
        <dsp:cNvPr id="0" name=""/>
        <dsp:cNvSpPr/>
      </dsp:nvSpPr>
      <dsp:spPr>
        <a:xfrm>
          <a:off x="5581" y="431237"/>
          <a:ext cx="2537630" cy="280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August 30, 1884</a:t>
          </a:r>
        </a:p>
      </dsp:txBody>
      <dsp:txXfrm>
        <a:off x="5581" y="431237"/>
        <a:ext cx="2537630" cy="1015052"/>
      </dsp:txXfrm>
    </dsp:sp>
    <dsp:sp modelId="{B427A39B-D151-4804-8A18-03646029F95F}">
      <dsp:nvSpPr>
        <dsp:cNvPr id="0" name=""/>
        <dsp:cNvSpPr/>
      </dsp:nvSpPr>
      <dsp:spPr>
        <a:xfrm>
          <a:off x="525336" y="1446289"/>
          <a:ext cx="2537630" cy="4620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i="1" kern="1200" dirty="0"/>
            <a:t>Association of the Survivors of the Clarke Cavalry </a:t>
          </a:r>
          <a:r>
            <a:rPr lang="en-US" sz="2400" kern="1200" dirty="0"/>
            <a:t>adopts a resolution to erect a monument to the  Confederate dead in Clarke County.</a:t>
          </a:r>
        </a:p>
      </dsp:txBody>
      <dsp:txXfrm>
        <a:off x="599661" y="1520614"/>
        <a:ext cx="2388980" cy="4472278"/>
      </dsp:txXfrm>
    </dsp:sp>
    <dsp:sp modelId="{6244FC84-6029-44E7-9DD4-9DA5BED15C7C}">
      <dsp:nvSpPr>
        <dsp:cNvPr id="0" name=""/>
        <dsp:cNvSpPr/>
      </dsp:nvSpPr>
      <dsp:spPr>
        <a:xfrm>
          <a:off x="2927907" y="622864"/>
          <a:ext cx="815554" cy="631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2927907" y="749223"/>
        <a:ext cx="626015" cy="379078"/>
      </dsp:txXfrm>
    </dsp:sp>
    <dsp:sp modelId="{5EAAB207-9D3D-4D9B-9D20-BFB4B2C58351}">
      <dsp:nvSpPr>
        <dsp:cNvPr id="0" name=""/>
        <dsp:cNvSpPr/>
      </dsp:nvSpPr>
      <dsp:spPr>
        <a:xfrm>
          <a:off x="4081994" y="431237"/>
          <a:ext cx="2537630" cy="280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March 1, 1886</a:t>
          </a:r>
        </a:p>
      </dsp:txBody>
      <dsp:txXfrm>
        <a:off x="4081994" y="431237"/>
        <a:ext cx="2537630" cy="1015052"/>
      </dsp:txXfrm>
    </dsp:sp>
    <dsp:sp modelId="{7F89C236-6E37-4C04-BABC-9039AA64009F}">
      <dsp:nvSpPr>
        <dsp:cNvPr id="0" name=""/>
        <dsp:cNvSpPr/>
      </dsp:nvSpPr>
      <dsp:spPr>
        <a:xfrm>
          <a:off x="4601750" y="1446289"/>
          <a:ext cx="2537630" cy="4620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1" kern="1200" dirty="0"/>
            <a:t>Association of the Survivors of the Clarke Cavalry </a:t>
          </a:r>
          <a:r>
            <a:rPr lang="en-US" sz="2000" kern="1200" dirty="0"/>
            <a:t>incorporates by an Act of the General Assembly allowing them to hold real estate and be exempt from real estate taxes.</a:t>
          </a:r>
        </a:p>
      </dsp:txBody>
      <dsp:txXfrm>
        <a:off x="4676075" y="1520614"/>
        <a:ext cx="2388980" cy="4472278"/>
      </dsp:txXfrm>
    </dsp:sp>
    <dsp:sp modelId="{A979451E-B54C-44BC-A4C6-A20A4086AD43}">
      <dsp:nvSpPr>
        <dsp:cNvPr id="0" name=""/>
        <dsp:cNvSpPr/>
      </dsp:nvSpPr>
      <dsp:spPr>
        <a:xfrm>
          <a:off x="7004320" y="622864"/>
          <a:ext cx="815554" cy="631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7004320" y="749223"/>
        <a:ext cx="626015" cy="379078"/>
      </dsp:txXfrm>
    </dsp:sp>
    <dsp:sp modelId="{46677773-7660-4766-9A49-E705B088904C}">
      <dsp:nvSpPr>
        <dsp:cNvPr id="0" name=""/>
        <dsp:cNvSpPr/>
      </dsp:nvSpPr>
      <dsp:spPr>
        <a:xfrm>
          <a:off x="8158407" y="431237"/>
          <a:ext cx="2537630" cy="280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March 1, 1886</a:t>
          </a:r>
        </a:p>
      </dsp:txBody>
      <dsp:txXfrm>
        <a:off x="8158407" y="431237"/>
        <a:ext cx="2537630" cy="1015052"/>
      </dsp:txXfrm>
    </dsp:sp>
    <dsp:sp modelId="{E531B237-3787-4986-96B0-56926F090A1F}">
      <dsp:nvSpPr>
        <dsp:cNvPr id="0" name=""/>
        <dsp:cNvSpPr/>
      </dsp:nvSpPr>
      <dsp:spPr>
        <a:xfrm>
          <a:off x="8678163" y="1446289"/>
          <a:ext cx="2537630" cy="4620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The General Assembly authorizes the Clarke County Board of Supervisors to convey part of the "public square in Berryville" to the </a:t>
          </a:r>
          <a:r>
            <a:rPr lang="en-US" sz="2000" i="1" kern="1200" dirty="0"/>
            <a:t>Association of the Survivors of the Clarke Cavalry </a:t>
          </a:r>
          <a:r>
            <a:rPr lang="en-US" sz="2000" i="0" kern="1200" dirty="0"/>
            <a:t>to erect a memorial monument.</a:t>
          </a:r>
          <a:r>
            <a:rPr lang="en-US" sz="2000" i="1" kern="1200" dirty="0"/>
            <a:t>  </a:t>
          </a:r>
        </a:p>
      </dsp:txBody>
      <dsp:txXfrm>
        <a:off x="8752488" y="1520614"/>
        <a:ext cx="2388980" cy="4472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4DF18-D66C-41D4-8969-F4E141473904}">
      <dsp:nvSpPr>
        <dsp:cNvPr id="0" name=""/>
        <dsp:cNvSpPr/>
      </dsp:nvSpPr>
      <dsp:spPr>
        <a:xfrm>
          <a:off x="5475" y="509934"/>
          <a:ext cx="2489606" cy="103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1886-1887</a:t>
          </a:r>
        </a:p>
      </dsp:txBody>
      <dsp:txXfrm>
        <a:off x="5475" y="509934"/>
        <a:ext cx="2489606" cy="691200"/>
      </dsp:txXfrm>
    </dsp:sp>
    <dsp:sp modelId="{BF0AE690-8BF4-4F75-B737-537478DC4B27}">
      <dsp:nvSpPr>
        <dsp:cNvPr id="0" name=""/>
        <dsp:cNvSpPr/>
      </dsp:nvSpPr>
      <dsp:spPr>
        <a:xfrm>
          <a:off x="515394" y="1201134"/>
          <a:ext cx="2489606" cy="487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i="1" kern="1200" dirty="0"/>
            <a:t>Association of the Survivors of the Clarke Cavalry </a:t>
          </a:r>
          <a:r>
            <a:rPr lang="en-US" sz="2400" i="0" kern="1200" dirty="0"/>
            <a:t>raises money for the monument through donations and subscriptions.</a:t>
          </a:r>
        </a:p>
      </dsp:txBody>
      <dsp:txXfrm>
        <a:off x="588312" y="1274052"/>
        <a:ext cx="2343770" cy="4724964"/>
      </dsp:txXfrm>
    </dsp:sp>
    <dsp:sp modelId="{B62EAA78-9643-45C8-8406-F77D96BCF95E}">
      <dsp:nvSpPr>
        <dsp:cNvPr id="0" name=""/>
        <dsp:cNvSpPr/>
      </dsp:nvSpPr>
      <dsp:spPr>
        <a:xfrm>
          <a:off x="2872497" y="545614"/>
          <a:ext cx="800120" cy="619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872497" y="669582"/>
        <a:ext cx="614168" cy="371904"/>
      </dsp:txXfrm>
    </dsp:sp>
    <dsp:sp modelId="{5DD9B4CF-7FC7-4A51-99E5-8CA21B5FAF3A}">
      <dsp:nvSpPr>
        <dsp:cNvPr id="0" name=""/>
        <dsp:cNvSpPr/>
      </dsp:nvSpPr>
      <dsp:spPr>
        <a:xfrm>
          <a:off x="4004743" y="509934"/>
          <a:ext cx="2489606" cy="103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1888-1896</a:t>
          </a:r>
        </a:p>
      </dsp:txBody>
      <dsp:txXfrm>
        <a:off x="4004743" y="509934"/>
        <a:ext cx="2489606" cy="691200"/>
      </dsp:txXfrm>
    </dsp:sp>
    <dsp:sp modelId="{3B613519-63F9-47A7-89EC-A65D24DE3E99}">
      <dsp:nvSpPr>
        <dsp:cNvPr id="0" name=""/>
        <dsp:cNvSpPr/>
      </dsp:nvSpPr>
      <dsp:spPr>
        <a:xfrm>
          <a:off x="4514663" y="1201134"/>
          <a:ext cx="2489606" cy="487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No work proceeds due to financial hardships of the time. In 1892, another monument is erected in Old Chapel by the </a:t>
          </a:r>
          <a:r>
            <a:rPr lang="en-US" sz="2400" i="1" kern="1200" dirty="0"/>
            <a:t>Ladies Memorial Association of Millwood</a:t>
          </a:r>
          <a:r>
            <a:rPr lang="en-US" sz="2400" kern="1200" dirty="0"/>
            <a:t>. </a:t>
          </a:r>
        </a:p>
      </dsp:txBody>
      <dsp:txXfrm>
        <a:off x="4587581" y="1274052"/>
        <a:ext cx="2343770" cy="4724964"/>
      </dsp:txXfrm>
    </dsp:sp>
    <dsp:sp modelId="{77495574-70F9-4DE0-A8C0-A0F6655234C7}">
      <dsp:nvSpPr>
        <dsp:cNvPr id="0" name=""/>
        <dsp:cNvSpPr/>
      </dsp:nvSpPr>
      <dsp:spPr>
        <a:xfrm>
          <a:off x="6871766" y="545614"/>
          <a:ext cx="800120" cy="619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871766" y="669582"/>
        <a:ext cx="614168" cy="371904"/>
      </dsp:txXfrm>
    </dsp:sp>
    <dsp:sp modelId="{A73B85F8-223E-46FE-ADED-A268F8B1C4FB}">
      <dsp:nvSpPr>
        <dsp:cNvPr id="0" name=""/>
        <dsp:cNvSpPr/>
      </dsp:nvSpPr>
      <dsp:spPr>
        <a:xfrm>
          <a:off x="8004012" y="509934"/>
          <a:ext cx="2489606" cy="103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August 1897</a:t>
          </a:r>
        </a:p>
      </dsp:txBody>
      <dsp:txXfrm>
        <a:off x="8004012" y="509934"/>
        <a:ext cx="2489606" cy="691200"/>
      </dsp:txXfrm>
    </dsp:sp>
    <dsp:sp modelId="{A8DC7457-7EEC-458E-8C49-56C69205927F}">
      <dsp:nvSpPr>
        <dsp:cNvPr id="0" name=""/>
        <dsp:cNvSpPr/>
      </dsp:nvSpPr>
      <dsp:spPr>
        <a:xfrm>
          <a:off x="8513931" y="1201134"/>
          <a:ext cx="2489606" cy="487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i="1" kern="1200" dirty="0"/>
            <a:t>Association of the Survivors of the Clarke Cavalry </a:t>
          </a:r>
          <a:r>
            <a:rPr lang="en-US" sz="2400" i="0" kern="1200" dirty="0"/>
            <a:t>forms a new committee to raise funds for a monument to be erected at the Clarke County Courthouse.</a:t>
          </a:r>
        </a:p>
      </dsp:txBody>
      <dsp:txXfrm>
        <a:off x="8586849" y="1274052"/>
        <a:ext cx="2343770" cy="4724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B3B6A-4397-448A-AA89-7178F92219AF}">
      <dsp:nvSpPr>
        <dsp:cNvPr id="0" name=""/>
        <dsp:cNvSpPr/>
      </dsp:nvSpPr>
      <dsp:spPr>
        <a:xfrm>
          <a:off x="5488" y="4227"/>
          <a:ext cx="2495470" cy="8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1898	</a:t>
          </a:r>
        </a:p>
      </dsp:txBody>
      <dsp:txXfrm>
        <a:off x="5488" y="4227"/>
        <a:ext cx="2495470" cy="576000"/>
      </dsp:txXfrm>
    </dsp:sp>
    <dsp:sp modelId="{BFDDB229-B1DE-4C91-BB36-812B42A0935C}">
      <dsp:nvSpPr>
        <dsp:cNvPr id="0" name=""/>
        <dsp:cNvSpPr/>
      </dsp:nvSpPr>
      <dsp:spPr>
        <a:xfrm>
          <a:off x="489233" y="433661"/>
          <a:ext cx="2495470" cy="5736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i="1" kern="1200" dirty="0"/>
            <a:t>Association of the Survivors of the Clarke Cavalry </a:t>
          </a:r>
          <a:r>
            <a:rPr lang="en-US" sz="2400" i="0" kern="1200" dirty="0"/>
            <a:t>forms a woman's auxiliary committee to help with the fundraising</a:t>
          </a:r>
          <a:r>
            <a:rPr lang="en-US" sz="1300" i="0" kern="1200" dirty="0"/>
            <a:t>. </a:t>
          </a:r>
        </a:p>
      </dsp:txBody>
      <dsp:txXfrm>
        <a:off x="562323" y="506751"/>
        <a:ext cx="2349290" cy="5590265"/>
      </dsp:txXfrm>
    </dsp:sp>
    <dsp:sp modelId="{42CA91CB-0999-4232-82E9-39BDD849F640}">
      <dsp:nvSpPr>
        <dsp:cNvPr id="0" name=""/>
        <dsp:cNvSpPr/>
      </dsp:nvSpPr>
      <dsp:spPr>
        <a:xfrm>
          <a:off x="2879263" y="-18422"/>
          <a:ext cx="802005" cy="621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879263" y="105838"/>
        <a:ext cx="615615" cy="372780"/>
      </dsp:txXfrm>
    </dsp:sp>
    <dsp:sp modelId="{57DB1901-143F-4925-BCED-78680BE23A83}">
      <dsp:nvSpPr>
        <dsp:cNvPr id="0" name=""/>
        <dsp:cNvSpPr/>
      </dsp:nvSpPr>
      <dsp:spPr>
        <a:xfrm>
          <a:off x="4014176" y="4227"/>
          <a:ext cx="2495470" cy="8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1899</a:t>
          </a:r>
        </a:p>
      </dsp:txBody>
      <dsp:txXfrm>
        <a:off x="4014176" y="4227"/>
        <a:ext cx="2495470" cy="576000"/>
      </dsp:txXfrm>
    </dsp:sp>
    <dsp:sp modelId="{887B1891-AF59-4627-9EAD-5EB2E496CE55}">
      <dsp:nvSpPr>
        <dsp:cNvPr id="0" name=""/>
        <dsp:cNvSpPr/>
      </dsp:nvSpPr>
      <dsp:spPr>
        <a:xfrm>
          <a:off x="4525296" y="580227"/>
          <a:ext cx="2495470" cy="5736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1" kern="1200" dirty="0"/>
            <a:t>Association of the Survivors of the Clarke Cavalry </a:t>
          </a:r>
          <a:r>
            <a:rPr lang="en-US" sz="2000" i="0" kern="1200" dirty="0"/>
            <a:t>gets help to raise funds from the Stonewall Chapter of the Daughters of the Confederacy and the </a:t>
          </a:r>
          <a:r>
            <a:rPr lang="en-US" sz="2000" i="0" kern="1200" dirty="0" err="1"/>
            <a:t>J.E.B</a:t>
          </a:r>
          <a:r>
            <a:rPr lang="en-US" sz="2000" i="0" kern="1200" dirty="0"/>
            <a:t>. Stuart Camp of Confederate Veterans.</a:t>
          </a:r>
        </a:p>
      </dsp:txBody>
      <dsp:txXfrm>
        <a:off x="4598386" y="653317"/>
        <a:ext cx="2349290" cy="5590265"/>
      </dsp:txXfrm>
    </dsp:sp>
    <dsp:sp modelId="{DA755F6C-106F-479D-9623-B8436411C564}">
      <dsp:nvSpPr>
        <dsp:cNvPr id="0" name=""/>
        <dsp:cNvSpPr/>
      </dsp:nvSpPr>
      <dsp:spPr>
        <a:xfrm rot="21596339">
          <a:off x="6878368" y="-20559"/>
          <a:ext cx="781690" cy="621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878368" y="103800"/>
        <a:ext cx="595300" cy="372780"/>
      </dsp:txXfrm>
    </dsp:sp>
    <dsp:sp modelId="{14A5EFFB-09CE-469A-AAFF-46BEC912C00D}">
      <dsp:nvSpPr>
        <dsp:cNvPr id="0" name=""/>
        <dsp:cNvSpPr/>
      </dsp:nvSpPr>
      <dsp:spPr>
        <a:xfrm>
          <a:off x="7984534" y="0"/>
          <a:ext cx="2495470" cy="8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June 19, 1900	</a:t>
          </a:r>
        </a:p>
      </dsp:txBody>
      <dsp:txXfrm>
        <a:off x="7984534" y="0"/>
        <a:ext cx="2495470" cy="576000"/>
      </dsp:txXfrm>
    </dsp:sp>
    <dsp:sp modelId="{585402A9-3F3B-41E6-A8DF-E1EB42FF9E5C}">
      <dsp:nvSpPr>
        <dsp:cNvPr id="0" name=""/>
        <dsp:cNvSpPr/>
      </dsp:nvSpPr>
      <dsp:spPr>
        <a:xfrm>
          <a:off x="8533984" y="580227"/>
          <a:ext cx="2495470" cy="5736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Clarke County Board of Supervisors gifts to the </a:t>
          </a:r>
          <a:r>
            <a:rPr lang="en-US" sz="2000" i="1" kern="1200" dirty="0"/>
            <a:t>Association of the Survivors of the Clarke Cavalry </a:t>
          </a:r>
          <a:r>
            <a:rPr lang="en-US" sz="2000" i="0" kern="1200" dirty="0"/>
            <a:t>a circular lot 25 feet in diameter on the "public square" to be used for the purpose of "erecting thereon a memorial monument to their deceased Comrades in Arms."</a:t>
          </a:r>
          <a:endParaRPr lang="en-US" sz="2000" kern="1200" dirty="0"/>
        </a:p>
      </dsp:txBody>
      <dsp:txXfrm>
        <a:off x="8607074" y="653317"/>
        <a:ext cx="2349290" cy="55902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05A63-7B31-46E2-9577-373F9E52980B}">
      <dsp:nvSpPr>
        <dsp:cNvPr id="0" name=""/>
        <dsp:cNvSpPr/>
      </dsp:nvSpPr>
      <dsp:spPr>
        <a:xfrm>
          <a:off x="1970" y="38668"/>
          <a:ext cx="2617244" cy="95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July 18, 1900</a:t>
          </a:r>
        </a:p>
      </dsp:txBody>
      <dsp:txXfrm>
        <a:off x="1970" y="38668"/>
        <a:ext cx="2617244" cy="633600"/>
      </dsp:txXfrm>
    </dsp:sp>
    <dsp:sp modelId="{44A99998-206F-42A9-8F24-4BF97A58EE6E}">
      <dsp:nvSpPr>
        <dsp:cNvPr id="0" name=""/>
        <dsp:cNvSpPr/>
      </dsp:nvSpPr>
      <dsp:spPr>
        <a:xfrm>
          <a:off x="538032" y="672268"/>
          <a:ext cx="2617244" cy="57253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The granite monument arrives in Berryville from Petersburg where it was manufactured by Burns &amp; Campbell. It was transported in six sections, the largest of which weighed six tons. </a:t>
          </a:r>
        </a:p>
      </dsp:txBody>
      <dsp:txXfrm>
        <a:off x="614688" y="748924"/>
        <a:ext cx="2463932" cy="5572059"/>
      </dsp:txXfrm>
    </dsp:sp>
    <dsp:sp modelId="{AB4D0750-27F5-4450-93CD-EC45D48AF5CC}">
      <dsp:nvSpPr>
        <dsp:cNvPr id="0" name=""/>
        <dsp:cNvSpPr/>
      </dsp:nvSpPr>
      <dsp:spPr>
        <a:xfrm>
          <a:off x="3015979" y="29659"/>
          <a:ext cx="841141" cy="651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015979" y="159983"/>
        <a:ext cx="645656" cy="390970"/>
      </dsp:txXfrm>
    </dsp:sp>
    <dsp:sp modelId="{B11B0C82-0754-4A64-A91D-82B5551B7F7B}">
      <dsp:nvSpPr>
        <dsp:cNvPr id="0" name=""/>
        <dsp:cNvSpPr/>
      </dsp:nvSpPr>
      <dsp:spPr>
        <a:xfrm>
          <a:off x="4206274" y="38668"/>
          <a:ext cx="2617244" cy="95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July 21, 1900</a:t>
          </a:r>
        </a:p>
      </dsp:txBody>
      <dsp:txXfrm>
        <a:off x="4206274" y="38668"/>
        <a:ext cx="2617244" cy="633600"/>
      </dsp:txXfrm>
    </dsp:sp>
    <dsp:sp modelId="{8179A25D-E5AA-482D-A0CC-28C2FDB2992D}">
      <dsp:nvSpPr>
        <dsp:cNvPr id="0" name=""/>
        <dsp:cNvSpPr/>
      </dsp:nvSpPr>
      <dsp:spPr>
        <a:xfrm>
          <a:off x="4742336" y="672268"/>
          <a:ext cx="2617244" cy="57253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Unveiling of the monument held at the Clarke County Courthouse green. It was reported that 3,000 people attended the day-long ceremony, which included a parade, music, speeches, and banquets.</a:t>
          </a:r>
        </a:p>
      </dsp:txBody>
      <dsp:txXfrm>
        <a:off x="4818992" y="748924"/>
        <a:ext cx="2463932" cy="5572059"/>
      </dsp:txXfrm>
    </dsp:sp>
    <dsp:sp modelId="{7FFD70C1-E8F8-427B-A6E4-65BB718B6F86}">
      <dsp:nvSpPr>
        <dsp:cNvPr id="0" name=""/>
        <dsp:cNvSpPr/>
      </dsp:nvSpPr>
      <dsp:spPr>
        <a:xfrm rot="21568167">
          <a:off x="7213153" y="10108"/>
          <a:ext cx="826098" cy="651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213157" y="141337"/>
        <a:ext cx="630613" cy="390970"/>
      </dsp:txXfrm>
    </dsp:sp>
    <dsp:sp modelId="{4BDB681A-5568-4040-AB38-4D616B34AB3A}">
      <dsp:nvSpPr>
        <dsp:cNvPr id="0" name=""/>
        <dsp:cNvSpPr/>
      </dsp:nvSpPr>
      <dsp:spPr>
        <a:xfrm>
          <a:off x="8382128" y="0"/>
          <a:ext cx="2617244" cy="95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August 22, 1916</a:t>
          </a:r>
        </a:p>
      </dsp:txBody>
      <dsp:txXfrm>
        <a:off x="8382128" y="0"/>
        <a:ext cx="2617244" cy="633600"/>
      </dsp:txXfrm>
    </dsp:sp>
    <dsp:sp modelId="{B7538BE6-91DE-41B7-947A-DFF158B26B16}">
      <dsp:nvSpPr>
        <dsp:cNvPr id="0" name=""/>
        <dsp:cNvSpPr/>
      </dsp:nvSpPr>
      <dsp:spPr>
        <a:xfrm>
          <a:off x="8980401" y="672612"/>
          <a:ext cx="2549719" cy="5724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i="0" kern="1200" dirty="0"/>
            <a:t>At the 32nd Annual Reunion of the </a:t>
          </a:r>
          <a:r>
            <a:rPr lang="en-US" sz="2200" i="1" kern="1200" dirty="0"/>
            <a:t>Association of the Survivors of the Clarke Cavalry</a:t>
          </a:r>
          <a:r>
            <a:rPr lang="en-US" sz="2200" i="0" kern="1200" dirty="0"/>
            <a:t>, they requested that the "Stone Wall Chapter of the </a:t>
          </a:r>
          <a:r>
            <a:rPr lang="en-US" sz="2200" i="0" kern="1200" dirty="0" err="1"/>
            <a:t>UDCs</a:t>
          </a:r>
          <a:r>
            <a:rPr lang="en-US" sz="2200" i="0" kern="1200" dirty="0"/>
            <a:t>  take charge" of the monument when their organization "ceases to exist."  </a:t>
          </a:r>
        </a:p>
      </dsp:txBody>
      <dsp:txXfrm>
        <a:off x="9055080" y="747291"/>
        <a:ext cx="2400361" cy="5575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BD5F9-D69F-4587-B1EF-7C40C4C2F056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FEFB2-3532-4699-B241-4EA3BA0A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4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FEFB2-3532-4699-B241-4EA3BA0A0D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5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FEFB2-3532-4699-B241-4EA3BA0A0D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1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AD45-21F9-4DA7-85BE-4728B50B0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C186C1-1BE8-4A7C-93D4-5AD49AA87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DB426-E0A1-4762-804F-20B550C73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1085-C0CA-4893-8249-8CD4AC534D5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EEF60-79EE-4DD6-97B7-BB782470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BA46E-954D-43A2-BC69-BE1CFA40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A865-609D-48CF-8FBE-8E26101DB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3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24EEF-26B1-4ECB-A8CA-35F5EB30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D4543-6B23-4D5F-B406-2C0AAB79C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7FD34-6FC5-42D5-AFA0-3DA6F713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1085-C0CA-4893-8249-8CD4AC534D5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FD69C-F333-4599-A71B-11C9D8FD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6F32D-0CFF-4702-A394-EE8B43EE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A865-609D-48CF-8FBE-8E26101DB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5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207D10-28AC-44F6-B37E-81B3E9D52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2150C-73BC-4162-B8DF-157A5600B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ADDF3-E066-45E2-9E8D-6A0F228C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1085-C0CA-4893-8249-8CD4AC534D5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A7558-34A1-431C-B656-85B276B3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3FBB8-58A9-4402-B74B-99EF57B3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A865-609D-48CF-8FBE-8E26101DB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9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55D00-8850-47F3-9B44-2A4F19A5D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686CC-D393-4A51-9A32-8D6C574CE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E4247-C89D-4D0A-A0CC-FB4FC87F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1085-C0CA-4893-8249-8CD4AC534D5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39520-3471-45C1-9F26-6FCDCBEF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71A8C-74A5-4EE8-B826-3751E20FF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A865-609D-48CF-8FBE-8E26101DB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1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5AB2-F5A7-4A39-9986-04BE98D8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F67BC-BB5F-4E15-8FE0-E20DF670A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7E877-DE75-48E5-96BF-487C0F95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1085-C0CA-4893-8249-8CD4AC534D5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A061-7ED1-4C23-B292-F89E1151D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6E427-BB7F-4BC4-9C51-C8E23431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A865-609D-48CF-8FBE-8E26101DB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1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46987-0E68-439D-89BD-660AF194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0D44E-84F9-4DBE-9A3C-D4C697176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1BDD1-30B7-49B7-AA05-D7F9230F3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51387-E608-407A-A198-93539D661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1085-C0CA-4893-8249-8CD4AC534D5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F004C-9EC0-41CC-B447-69753DCB9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FECF9-4DF0-458C-B6A4-44AE477BC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A865-609D-48CF-8FBE-8E26101DB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DC99-90F5-4122-A348-F6703B28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DF996-2AB8-44B2-94AE-CA3B79F7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884A8-6B44-4857-969C-5377A1D82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6D2FE-22AE-4B0A-B9F1-2BCC16687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C32776-38EB-461F-BE3B-71C2A2F76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FE31F6-9BB9-46BB-AA77-67515CD0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1085-C0CA-4893-8249-8CD4AC534D5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50E204-E93A-404D-B60C-323F7B0B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F552B6-79FF-4E47-9789-FFA8C4F5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A865-609D-48CF-8FBE-8E26101DB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2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8A098-5F92-4D05-9E61-0CB19F926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4D0A2C-D781-425F-A3C6-0ADB55E31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1085-C0CA-4893-8249-8CD4AC534D5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B8A8-5E18-44B9-B6DB-0801A3B97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74390-65B0-48C3-A161-7A6CBFDD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A865-609D-48CF-8FBE-8E26101DB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1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27A81-4A2E-46A9-840D-24242853A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1085-C0CA-4893-8249-8CD4AC534D5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B8A85-F654-4E59-A80A-BD2D44EE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EEA02-E9B6-4B95-866C-543EF9A6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A865-609D-48CF-8FBE-8E26101DB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B7C8A-0D47-48B8-813E-5C50FC5C9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004DC-2699-4063-91F3-9E68FDB4E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6B307-FF58-49D4-AA5B-E2C8F0A65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CFA53-6C60-47D4-8F8F-9767FE7E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1085-C0CA-4893-8249-8CD4AC534D5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064C8-8329-41CC-988B-9FA9B334C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1B419-C2DC-40E2-B9F1-E1CB6CD3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A865-609D-48CF-8FBE-8E26101DB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2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BC5BC-DD74-4D91-8689-B93065A7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E7F6F8-B5FB-44DC-BC0B-4C7BDB61E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62F82-C0AE-4829-939E-CB6FDDA16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0ED7E-6436-47D5-A1D4-507B8BF57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1085-C0CA-4893-8249-8CD4AC534D5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49C27-FA78-4F53-8269-65A43416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2BE80-824A-42A1-9704-5D22059DF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A865-609D-48CF-8FBE-8E26101DB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B7A6E-BD1A-4BC4-91DD-0D24B3CE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00815-A1B9-4719-831B-B42563753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F6D67-BF37-48E4-9D20-39B7163E1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11085-C0CA-4893-8249-8CD4AC534D5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D40C0-9856-4950-B7DB-F178F8358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BC9B9-2552-49CA-A17F-BFE607BCC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6A865-609D-48CF-8FBE-8E26101DB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9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21DF92-F5D5-46C3-9DA2-312D61B4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934" y="384823"/>
            <a:ext cx="10982131" cy="2871139"/>
          </a:xfrm>
        </p:spPr>
        <p:txBody>
          <a:bodyPr>
            <a:noAutofit/>
          </a:bodyPr>
          <a:lstStyle/>
          <a:p>
            <a:r>
              <a:rPr lang="en-US" sz="6600" dirty="0"/>
              <a:t>The Clarke County Confederate Memorial Monument:</a:t>
            </a:r>
            <a:br>
              <a:rPr lang="en-US" sz="6600" dirty="0"/>
            </a:br>
            <a:r>
              <a:rPr lang="en-US" sz="6600" dirty="0"/>
              <a:t>A Brief History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CDD79CF-0347-46BB-A048-086A9A0EFA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						Maral S. Kalbian, LLC</a:t>
            </a:r>
          </a:p>
          <a:p>
            <a:pPr algn="just"/>
            <a:r>
              <a:rPr lang="en-US" dirty="0"/>
              <a:t>							January 21,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6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4602DE8-2D4C-43E2-99E2-DBC153855C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096582"/>
              </p:ext>
            </p:extLst>
          </p:nvPr>
        </p:nvGraphicFramePr>
        <p:xfrm>
          <a:off x="239698" y="248575"/>
          <a:ext cx="11532092" cy="6436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5077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39EDA-B3D8-45D2-A65E-C8E280B2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Methodology and Sources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D5B9C-0560-4E19-B6CA-B43389542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11031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EA2E3-1AF2-4864-96CA-5C58CA4E0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91478"/>
            <a:ext cx="5157787" cy="43981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Newspaper articles of the period</a:t>
            </a:r>
          </a:p>
          <a:p>
            <a:r>
              <a:rPr lang="en-US" dirty="0"/>
              <a:t>Records of the Association of  the Survivors of the Clarke Cavalry (1884-1918)</a:t>
            </a:r>
          </a:p>
          <a:p>
            <a:r>
              <a:rPr lang="en-US" dirty="0"/>
              <a:t>General Assembly Legislative Acts</a:t>
            </a:r>
          </a:p>
          <a:p>
            <a:r>
              <a:rPr lang="en-US" dirty="0"/>
              <a:t>Clarke County Land Records</a:t>
            </a:r>
          </a:p>
          <a:p>
            <a:pPr lvl="1"/>
            <a:r>
              <a:rPr lang="en-US" sz="2800" dirty="0"/>
              <a:t>Indexes; Deed Books</a:t>
            </a:r>
          </a:p>
          <a:p>
            <a:r>
              <a:rPr lang="en-US" dirty="0"/>
              <a:t>Clarke County Board of Supervisors Minutes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CA7FC-4396-4B3A-AACC-2609E61F3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11031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B82CDC-846B-4687-B0A0-73C83BB59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91478"/>
            <a:ext cx="5183188" cy="43981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Minute book of the </a:t>
            </a:r>
            <a:r>
              <a:rPr lang="en-US" dirty="0" err="1"/>
              <a:t>J.E.B</a:t>
            </a:r>
            <a:r>
              <a:rPr lang="en-US" dirty="0"/>
              <a:t>. Camp of Confederate Veterans </a:t>
            </a:r>
          </a:p>
          <a:p>
            <a:r>
              <a:rPr lang="en-US" dirty="0"/>
              <a:t>Loose papers of the Stonewall Chapter of the </a:t>
            </a:r>
            <a:r>
              <a:rPr lang="en-US" dirty="0" err="1"/>
              <a:t>U.D.C</a:t>
            </a:r>
            <a:r>
              <a:rPr lang="en-US" dirty="0"/>
              <a:t>. </a:t>
            </a:r>
          </a:p>
          <a:p>
            <a:r>
              <a:rPr lang="en-US" dirty="0"/>
              <a:t>Archives of the </a:t>
            </a:r>
            <a:r>
              <a:rPr lang="en-US" dirty="0" err="1"/>
              <a:t>U.D.C</a:t>
            </a:r>
            <a:r>
              <a:rPr lang="en-US" dirty="0"/>
              <a:t>. (Richmond)</a:t>
            </a:r>
          </a:p>
          <a:p>
            <a:r>
              <a:rPr lang="en-US" dirty="0"/>
              <a:t>Other: Thomas Gold’s </a:t>
            </a:r>
            <a:r>
              <a:rPr lang="en-US" i="1" dirty="0"/>
              <a:t>History of Clarke,</a:t>
            </a:r>
            <a:r>
              <a:rPr lang="en-US" dirty="0"/>
              <a:t> 1914; </a:t>
            </a:r>
          </a:p>
          <a:p>
            <a:r>
              <a:rPr lang="en-US" dirty="0"/>
              <a:t>other monuments in Va.; Timothy </a:t>
            </a:r>
            <a:r>
              <a:rPr lang="en-US" dirty="0" err="1"/>
              <a:t>Sedore’s</a:t>
            </a:r>
            <a:r>
              <a:rPr lang="en-US" dirty="0"/>
              <a:t> book on confederate monuments in Va.</a:t>
            </a:r>
          </a:p>
        </p:txBody>
      </p:sp>
    </p:spTree>
    <p:extLst>
      <p:ext uri="{BB962C8B-B14F-4D97-AF65-F5344CB8AC3E}">
        <p14:creationId xmlns:p14="http://schemas.microsoft.com/office/powerpoint/2010/main" val="2415561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3B6635-02FC-4745-84B4-FD1454158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2C0EAC-D2EE-4B07-BA35-6A696331FA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966263" cy="4086633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A8A89D6-43FA-409D-8C06-B7DF5C09A4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65645" y="722882"/>
            <a:ext cx="3814440" cy="5983437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1EC1D8-2BDA-4F29-9D6E-45FAD9DEC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757" y="683412"/>
            <a:ext cx="5933243" cy="505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8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8D6AB-0A8B-4E7A-B891-255FA85F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2F79BE-AA13-45FA-8270-BEA9BD218E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3064" y="119378"/>
            <a:ext cx="5329422" cy="661336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EBCFBA-0E58-468E-A0DC-B8515F2505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9799" y="51412"/>
            <a:ext cx="4757692" cy="6681328"/>
          </a:xfrm>
        </p:spPr>
      </p:pic>
    </p:spTree>
    <p:extLst>
      <p:ext uri="{BB962C8B-B14F-4D97-AF65-F5344CB8AC3E}">
        <p14:creationId xmlns:p14="http://schemas.microsoft.com/office/powerpoint/2010/main" val="1118962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FF8762-7ADD-47A5-BF23-5DED23B0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310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2299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0A60-2323-4CA4-B89D-2E5D189B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971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FINDINGS OF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E0623-EE85-4F42-A84F-003F3F204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642" y="1269439"/>
            <a:ext cx="5283358" cy="8239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Acts of General Assembly March 1, 1886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2BF7F3-4FAC-4741-A9B8-B284FF962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804149"/>
            <a:ext cx="5183188" cy="8239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CC Deed Book Z:244 - June 19, 1900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F3010FE-C7E5-4E6B-99AC-F4F14B8972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7" y="1628061"/>
            <a:ext cx="5872404" cy="2742938"/>
          </a:xfrm>
        </p:spPr>
      </p:pic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5CD067E5-96CD-4B9A-8C24-9DA18B65C3E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070442" y="1704513"/>
            <a:ext cx="5748992" cy="4800827"/>
          </a:xfr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319D5E5-4FEF-4CAE-93F0-8B3F757CFF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77298"/>
              </p:ext>
            </p:extLst>
          </p:nvPr>
        </p:nvGraphicFramePr>
        <p:xfrm>
          <a:off x="503325" y="4370998"/>
          <a:ext cx="5722795" cy="2402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5" imgW="5267097" imgH="2295383" progId="AcroExch.Document.7">
                  <p:embed/>
                </p:oleObj>
              </mc:Choice>
              <mc:Fallback>
                <p:oleObj name="Acrobat Document" r:id="rId5" imgW="5267097" imgH="2295383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3325" y="4370998"/>
                        <a:ext cx="5722795" cy="2402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603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E2AFBB-EB17-4D42-B11F-3A5C12777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012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THE MONUMENT: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FCCE78D-D074-48E9-8E5E-DDD0C3D90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84" y="88641"/>
            <a:ext cx="5010538" cy="6680717"/>
          </a:xfrm>
          <a:effectLst>
            <a:softEdge rad="88900"/>
          </a:effec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A8A982-846F-47A1-B910-67F3E11BD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07706"/>
            <a:ext cx="4432008" cy="539309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Dedicated July 21, 1900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Association of the Survivors of the Clarke Cavalry (1884)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Donations with help from the Stonewall Chapter of </a:t>
            </a:r>
            <a:r>
              <a:rPr lang="en-US" sz="2200" dirty="0" err="1"/>
              <a:t>UDC</a:t>
            </a:r>
            <a:r>
              <a:rPr lang="en-US" sz="2200" dirty="0"/>
              <a:t> (1897) and JEB Stuart Camp of Confederate Veterans (1891)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Manufactured by Burns &amp; Campbell in Petersburg, Va.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Cost was approximately $1,000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Six granite pieces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Dedication on front of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Inscriptions on other three sides contain name of those soldiers who died along with their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8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DF51315-0F9D-4010-8961-D9B95209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06490"/>
          </a:xfrm>
        </p:spPr>
        <p:txBody>
          <a:bodyPr/>
          <a:lstStyle/>
          <a:p>
            <a:pPr algn="ctr"/>
            <a:r>
              <a:rPr lang="en-US" b="1" dirty="0"/>
              <a:t>Statue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4CEA49A-F13C-4EC9-A536-1C2BE92C9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87" y="239711"/>
            <a:ext cx="2341367" cy="3121822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53F7CE-7651-4C1A-A388-5A16FC225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40971"/>
            <a:ext cx="3932237" cy="462801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Painting, sculpture, and statue are known as “Appomattox”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Painting by John Adams Elder of Fredericksburg, Va., 1888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Bronze sculpture by M. Caspar </a:t>
            </a:r>
            <a:r>
              <a:rPr lang="en-US" sz="2100" dirty="0" err="1"/>
              <a:t>Buberl</a:t>
            </a:r>
            <a:r>
              <a:rPr lang="en-US" sz="2100" dirty="0"/>
              <a:t> of NYC 1889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Burns &amp; Campbell in Petersburg, Va., 1900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Most of the Confederate monuments in the Commonwealth that depict soldiers are of bronze with the soldier carrying a rifle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Many were mass produced</a:t>
            </a:r>
          </a:p>
          <a:p>
            <a:endParaRPr lang="en-US" dirty="0"/>
          </a:p>
        </p:txBody>
      </p:sp>
      <p:pic>
        <p:nvPicPr>
          <p:cNvPr id="16" name="Picture 15" descr="The Confederate statue &quot;Appomattox&quot; is located at the intersection ...">
            <a:extLst>
              <a:ext uri="{FF2B5EF4-FFF2-40B4-BE49-F238E27FC236}">
                <a16:creationId xmlns:a16="http://schemas.microsoft.com/office/drawing/2014/main" id="{0128DA9A-9F5C-4974-A10D-D4DC0303E31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7" y="3300521"/>
            <a:ext cx="2341367" cy="333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larke County resident wants Confederate monument removed from ...">
            <a:extLst>
              <a:ext uri="{FF2B5EF4-FFF2-40B4-BE49-F238E27FC236}">
                <a16:creationId xmlns:a16="http://schemas.microsoft.com/office/drawing/2014/main" id="{448A9974-CC79-4E69-B2D5-CD5D67EB854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3" r="31730"/>
          <a:stretch/>
        </p:blipFill>
        <p:spPr bwMode="auto">
          <a:xfrm>
            <a:off x="7575354" y="985421"/>
            <a:ext cx="4377160" cy="49955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058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60EFF5-7A78-45B8-963C-94ECF529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5C331B-AA42-452D-8F5D-BAE9F36FED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21" y="147378"/>
            <a:ext cx="5112152" cy="658189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79FDD7E-B534-4F54-B143-997A7B2D00CA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1" y="147377"/>
            <a:ext cx="5112152" cy="6581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B262-3F9F-406F-8CE5-0377F1CEB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79" y="186431"/>
            <a:ext cx="3932237" cy="1828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The Association of the Survivors of the Clarke Cavalry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FB7F899-5CCC-44B1-B7D1-DC2F91528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72165" y="661132"/>
            <a:ext cx="7936977" cy="5952731"/>
          </a:xfrm>
          <a:effectLst>
            <a:softEdge rad="139700"/>
          </a:effec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5A4735-156A-4837-BA32-3254AA5D8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596" y="2214978"/>
            <a:ext cx="4083605" cy="446103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Surviving members of the “Clarke Cavalry” Company D, 6</a:t>
            </a:r>
            <a:r>
              <a:rPr lang="en-US" sz="2000" baseline="30000" dirty="0"/>
              <a:t>th</a:t>
            </a:r>
            <a:r>
              <a:rPr lang="en-US" sz="2000" dirty="0"/>
              <a:t> Regiment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Society was formed on August 30, 1884, with the name “the Association of the Survivors of the Clarke Cavalry” (64 members)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March 1, 1886: Act by the General Assembly to incorporate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Hold real estate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Erect a monument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Real estate and funds were tax exempt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Last annual meeting recorded-1918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3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F7D6C68-F7D4-4540-A499-742F62703E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147757"/>
              </p:ext>
            </p:extLst>
          </p:nvPr>
        </p:nvGraphicFramePr>
        <p:xfrm>
          <a:off x="390617" y="97654"/>
          <a:ext cx="11221375" cy="649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279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9E0AF4F-D52A-4D7A-97F2-BB19722E9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668" y="142930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AF8094D-D200-43EA-9FCA-1AE4405486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744644"/>
              </p:ext>
            </p:extLst>
          </p:nvPr>
        </p:nvGraphicFramePr>
        <p:xfrm>
          <a:off x="579422" y="108641"/>
          <a:ext cx="11009014" cy="65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130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29368D2-7D4C-41FD-92DA-BE67B61C0C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044542"/>
              </p:ext>
            </p:extLst>
          </p:nvPr>
        </p:nvGraphicFramePr>
        <p:xfrm>
          <a:off x="443883" y="213064"/>
          <a:ext cx="11034944" cy="6320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2688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785</Words>
  <Application>Microsoft Office PowerPoint</Application>
  <PresentationFormat>Widescreen</PresentationFormat>
  <Paragraphs>73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Acrobat Document</vt:lpstr>
      <vt:lpstr>The Clarke County Confederate Memorial Monument: A Brief History </vt:lpstr>
      <vt:lpstr>FINDINGS OF RESEARCH</vt:lpstr>
      <vt:lpstr>THE MONUMENT: </vt:lpstr>
      <vt:lpstr>Statue</vt:lpstr>
      <vt:lpstr>PowerPoint Presentation</vt:lpstr>
      <vt:lpstr>The Association of the Survivors of the Clarke Cavalry </vt:lpstr>
      <vt:lpstr>PowerPoint Presentation</vt:lpstr>
      <vt:lpstr>PowerPoint Presentation</vt:lpstr>
      <vt:lpstr>PowerPoint Presentation</vt:lpstr>
      <vt:lpstr>PowerPoint Presentation</vt:lpstr>
      <vt:lpstr>Methodology and Sources 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Clarke County Confederate Memorial Monument: A Brief History</dc:title>
  <dc:creator>Maral Kalbian</dc:creator>
  <cp:lastModifiedBy>Chris Boies</cp:lastModifiedBy>
  <cp:revision>45</cp:revision>
  <dcterms:created xsi:type="dcterms:W3CDTF">2020-07-24T17:46:31Z</dcterms:created>
  <dcterms:modified xsi:type="dcterms:W3CDTF">2021-01-25T13:40:12Z</dcterms:modified>
</cp:coreProperties>
</file>